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</p:sldMasterIdLst>
  <p:sldIdLst>
    <p:sldId id="287" r:id="rId5"/>
    <p:sldId id="296" r:id="rId6"/>
    <p:sldId id="277" r:id="rId7"/>
    <p:sldId id="281" r:id="rId8"/>
    <p:sldId id="290" r:id="rId9"/>
    <p:sldId id="291" r:id="rId10"/>
    <p:sldId id="298" r:id="rId11"/>
    <p:sldId id="305" r:id="rId12"/>
    <p:sldId id="286" r:id="rId13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0FAE5A-4727-48DD-AB3C-AA33CED2E126}" v="56" dt="2024-09-02T13:11:32.4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6" autoAdjust="0"/>
    <p:restoredTop sz="94660"/>
  </p:normalViewPr>
  <p:slideViewPr>
    <p:cSldViewPr snapToGrid="0">
      <p:cViewPr>
        <p:scale>
          <a:sx n="40" d="100"/>
          <a:sy n="40" d="100"/>
        </p:scale>
        <p:origin x="1608" y="5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hy Stockmans | Sint-Joris Blaasveld" userId="ebfaf05d-e732-400a-bb36-5391499306b1" providerId="ADAL" clId="{DB01E446-C40D-4338-B7ED-179CB6C608A5}"/>
    <pc:docChg chg="custSel addSld delSld modSld">
      <pc:chgData name="Kathy Stockmans | Sint-Joris Blaasveld" userId="ebfaf05d-e732-400a-bb36-5391499306b1" providerId="ADAL" clId="{DB01E446-C40D-4338-B7ED-179CB6C608A5}" dt="2023-08-30T07:45:57.010" v="84" actId="20577"/>
      <pc:docMkLst>
        <pc:docMk/>
      </pc:docMkLst>
      <pc:sldChg chg="modSp mod">
        <pc:chgData name="Kathy Stockmans | Sint-Joris Blaasveld" userId="ebfaf05d-e732-400a-bb36-5391499306b1" providerId="ADAL" clId="{DB01E446-C40D-4338-B7ED-179CB6C608A5}" dt="2023-08-30T07:45:57.010" v="84" actId="20577"/>
        <pc:sldMkLst>
          <pc:docMk/>
          <pc:sldMk cId="3256518257" sldId="256"/>
        </pc:sldMkLst>
        <pc:spChg chg="mod">
          <ac:chgData name="Kathy Stockmans | Sint-Joris Blaasveld" userId="ebfaf05d-e732-400a-bb36-5391499306b1" providerId="ADAL" clId="{DB01E446-C40D-4338-B7ED-179CB6C608A5}" dt="2023-08-30T07:45:57.010" v="84" actId="20577"/>
          <ac:spMkLst>
            <pc:docMk/>
            <pc:sldMk cId="3256518257" sldId="256"/>
            <ac:spMk id="9" creationId="{E804A50A-EDC3-4D46-8F86-526F4B9ECCBD}"/>
          </ac:spMkLst>
        </pc:spChg>
      </pc:sldChg>
      <pc:sldChg chg="del">
        <pc:chgData name="Kathy Stockmans | Sint-Joris Blaasveld" userId="ebfaf05d-e732-400a-bb36-5391499306b1" providerId="ADAL" clId="{DB01E446-C40D-4338-B7ED-179CB6C608A5}" dt="2023-08-30T07:45:38.027" v="83" actId="47"/>
        <pc:sldMkLst>
          <pc:docMk/>
          <pc:sldMk cId="2626580580" sldId="263"/>
        </pc:sldMkLst>
      </pc:sldChg>
      <pc:sldChg chg="modSp mod">
        <pc:chgData name="Kathy Stockmans | Sint-Joris Blaasveld" userId="ebfaf05d-e732-400a-bb36-5391499306b1" providerId="ADAL" clId="{DB01E446-C40D-4338-B7ED-179CB6C608A5}" dt="2023-08-30T07:44:10.848" v="81" actId="20577"/>
        <pc:sldMkLst>
          <pc:docMk/>
          <pc:sldMk cId="312739597" sldId="269"/>
        </pc:sldMkLst>
        <pc:spChg chg="mod">
          <ac:chgData name="Kathy Stockmans | Sint-Joris Blaasveld" userId="ebfaf05d-e732-400a-bb36-5391499306b1" providerId="ADAL" clId="{DB01E446-C40D-4338-B7ED-179CB6C608A5}" dt="2023-08-30T07:44:10.848" v="81" actId="20577"/>
          <ac:spMkLst>
            <pc:docMk/>
            <pc:sldMk cId="312739597" sldId="269"/>
            <ac:spMk id="3" creationId="{F00D2CE5-43EB-4763-8DAB-BEBB02FD24B6}"/>
          </ac:spMkLst>
        </pc:spChg>
      </pc:sldChg>
      <pc:sldChg chg="modSp mod">
        <pc:chgData name="Kathy Stockmans | Sint-Joris Blaasveld" userId="ebfaf05d-e732-400a-bb36-5391499306b1" providerId="ADAL" clId="{DB01E446-C40D-4338-B7ED-179CB6C608A5}" dt="2023-08-30T07:43:51.453" v="61" actId="20577"/>
        <pc:sldMkLst>
          <pc:docMk/>
          <pc:sldMk cId="1533108812" sldId="271"/>
        </pc:sldMkLst>
        <pc:spChg chg="mod">
          <ac:chgData name="Kathy Stockmans | Sint-Joris Blaasveld" userId="ebfaf05d-e732-400a-bb36-5391499306b1" providerId="ADAL" clId="{DB01E446-C40D-4338-B7ED-179CB6C608A5}" dt="2023-08-30T07:43:51.453" v="61" actId="20577"/>
          <ac:spMkLst>
            <pc:docMk/>
            <pc:sldMk cId="1533108812" sldId="271"/>
            <ac:spMk id="3" creationId="{F00D2CE5-43EB-4763-8DAB-BEBB02FD24B6}"/>
          </ac:spMkLst>
        </pc:spChg>
      </pc:sldChg>
      <pc:sldChg chg="modSp">
        <pc:chgData name="Kathy Stockmans | Sint-Joris Blaasveld" userId="ebfaf05d-e732-400a-bb36-5391499306b1" providerId="ADAL" clId="{DB01E446-C40D-4338-B7ED-179CB6C608A5}" dt="2023-08-30T07:41:54.817" v="0" actId="14826"/>
        <pc:sldMkLst>
          <pc:docMk/>
          <pc:sldMk cId="3092046119" sldId="279"/>
        </pc:sldMkLst>
        <pc:picChg chg="mod">
          <ac:chgData name="Kathy Stockmans | Sint-Joris Blaasveld" userId="ebfaf05d-e732-400a-bb36-5391499306b1" providerId="ADAL" clId="{DB01E446-C40D-4338-B7ED-179CB6C608A5}" dt="2023-08-30T07:41:54.817" v="0" actId="14826"/>
          <ac:picMkLst>
            <pc:docMk/>
            <pc:sldMk cId="3092046119" sldId="279"/>
            <ac:picMk id="6" creationId="{3712DCDB-E06B-B492-8616-FC1F981BA6B0}"/>
          </ac:picMkLst>
        </pc:picChg>
      </pc:sldChg>
      <pc:sldChg chg="modSp">
        <pc:chgData name="Kathy Stockmans | Sint-Joris Blaasveld" userId="ebfaf05d-e732-400a-bb36-5391499306b1" providerId="ADAL" clId="{DB01E446-C40D-4338-B7ED-179CB6C608A5}" dt="2023-08-30T07:42:42.066" v="8" actId="14826"/>
        <pc:sldMkLst>
          <pc:docMk/>
          <pc:sldMk cId="3228153754" sldId="280"/>
        </pc:sldMkLst>
        <pc:picChg chg="mod">
          <ac:chgData name="Kathy Stockmans | Sint-Joris Blaasveld" userId="ebfaf05d-e732-400a-bb36-5391499306b1" providerId="ADAL" clId="{DB01E446-C40D-4338-B7ED-179CB6C608A5}" dt="2023-08-30T07:42:42.066" v="8" actId="14826"/>
          <ac:picMkLst>
            <pc:docMk/>
            <pc:sldMk cId="3228153754" sldId="280"/>
            <ac:picMk id="5" creationId="{5BC97767-EB4E-A715-BE91-573E6FE8EEDF}"/>
          </ac:picMkLst>
        </pc:picChg>
      </pc:sldChg>
      <pc:sldChg chg="addSp delSp modSp mod">
        <pc:chgData name="Kathy Stockmans | Sint-Joris Blaasveld" userId="ebfaf05d-e732-400a-bb36-5391499306b1" providerId="ADAL" clId="{DB01E446-C40D-4338-B7ED-179CB6C608A5}" dt="2023-08-30T07:42:33.447" v="7" actId="14100"/>
        <pc:sldMkLst>
          <pc:docMk/>
          <pc:sldMk cId="4187805134" sldId="281"/>
        </pc:sldMkLst>
        <pc:picChg chg="del mod">
          <ac:chgData name="Kathy Stockmans | Sint-Joris Blaasveld" userId="ebfaf05d-e732-400a-bb36-5391499306b1" providerId="ADAL" clId="{DB01E446-C40D-4338-B7ED-179CB6C608A5}" dt="2023-08-30T07:42:14.322" v="2" actId="478"/>
          <ac:picMkLst>
            <pc:docMk/>
            <pc:sldMk cId="4187805134" sldId="281"/>
            <ac:picMk id="4" creationId="{79E24027-CB28-69C6-A53C-31C91655B807}"/>
          </ac:picMkLst>
        </pc:picChg>
        <pc:picChg chg="add mod">
          <ac:chgData name="Kathy Stockmans | Sint-Joris Blaasveld" userId="ebfaf05d-e732-400a-bb36-5391499306b1" providerId="ADAL" clId="{DB01E446-C40D-4338-B7ED-179CB6C608A5}" dt="2023-08-30T07:42:33.447" v="7" actId="14100"/>
          <ac:picMkLst>
            <pc:docMk/>
            <pc:sldMk cId="4187805134" sldId="281"/>
            <ac:picMk id="5" creationId="{FF091BAC-6957-CAF0-EE49-AF1B646F24DA}"/>
          </ac:picMkLst>
        </pc:picChg>
      </pc:sldChg>
      <pc:sldChg chg="addSp delSp modSp mod">
        <pc:chgData name="Kathy Stockmans | Sint-Joris Blaasveld" userId="ebfaf05d-e732-400a-bb36-5391499306b1" providerId="ADAL" clId="{DB01E446-C40D-4338-B7ED-179CB6C608A5}" dt="2023-08-30T07:43:02.055" v="11"/>
        <pc:sldMkLst>
          <pc:docMk/>
          <pc:sldMk cId="2883961034" sldId="282"/>
        </pc:sldMkLst>
        <pc:picChg chg="del mod">
          <ac:chgData name="Kathy Stockmans | Sint-Joris Blaasveld" userId="ebfaf05d-e732-400a-bb36-5391499306b1" providerId="ADAL" clId="{DB01E446-C40D-4338-B7ED-179CB6C608A5}" dt="2023-08-30T07:42:57.386" v="10" actId="478"/>
          <ac:picMkLst>
            <pc:docMk/>
            <pc:sldMk cId="2883961034" sldId="282"/>
            <ac:picMk id="7" creationId="{E477B056-2FE4-C32C-1A56-BAA5B789FDFE}"/>
          </ac:picMkLst>
        </pc:picChg>
        <pc:picChg chg="add mod">
          <ac:chgData name="Kathy Stockmans | Sint-Joris Blaasveld" userId="ebfaf05d-e732-400a-bb36-5391499306b1" providerId="ADAL" clId="{DB01E446-C40D-4338-B7ED-179CB6C608A5}" dt="2023-08-30T07:43:02.055" v="11"/>
          <ac:picMkLst>
            <pc:docMk/>
            <pc:sldMk cId="2883961034" sldId="282"/>
            <ac:picMk id="8" creationId="{06BB5325-0725-D6F8-DB4D-238D91FF18C9}"/>
          </ac:picMkLst>
        </pc:picChg>
      </pc:sldChg>
      <pc:sldChg chg="new">
        <pc:chgData name="Kathy Stockmans | Sint-Joris Blaasveld" userId="ebfaf05d-e732-400a-bb36-5391499306b1" providerId="ADAL" clId="{DB01E446-C40D-4338-B7ED-179CB6C608A5}" dt="2023-08-30T07:45:28.291" v="82" actId="680"/>
        <pc:sldMkLst>
          <pc:docMk/>
          <pc:sldMk cId="3752344015" sldId="286"/>
        </pc:sldMkLst>
      </pc:sldChg>
    </pc:docChg>
  </pc:docChgLst>
  <pc:docChgLst>
    <pc:chgData name="Kathy Stockmans" userId="ebfaf05d-e732-400a-bb36-5391499306b1" providerId="ADAL" clId="{A5D88F78-ED2E-4325-A281-35B2C65E8332}"/>
    <pc:docChg chg="custSel modSld">
      <pc:chgData name="Kathy Stockmans" userId="ebfaf05d-e732-400a-bb36-5391499306b1" providerId="ADAL" clId="{A5D88F78-ED2E-4325-A281-35B2C65E8332}" dt="2023-08-29T13:30:44.865" v="49"/>
      <pc:docMkLst>
        <pc:docMk/>
      </pc:docMkLst>
      <pc:sldChg chg="modSp mod">
        <pc:chgData name="Kathy Stockmans" userId="ebfaf05d-e732-400a-bb36-5391499306b1" providerId="ADAL" clId="{A5D88F78-ED2E-4325-A281-35B2C65E8332}" dt="2023-08-29T13:28:30.459" v="35" actId="20577"/>
        <pc:sldMkLst>
          <pc:docMk/>
          <pc:sldMk cId="568589061" sldId="259"/>
        </pc:sldMkLst>
        <pc:spChg chg="mod">
          <ac:chgData name="Kathy Stockmans" userId="ebfaf05d-e732-400a-bb36-5391499306b1" providerId="ADAL" clId="{A5D88F78-ED2E-4325-A281-35B2C65E8332}" dt="2023-08-29T13:28:30.459" v="35" actId="20577"/>
          <ac:spMkLst>
            <pc:docMk/>
            <pc:sldMk cId="568589061" sldId="259"/>
            <ac:spMk id="13" creationId="{A266AEB7-8B99-0888-3D53-1CAB4D9200FB}"/>
          </ac:spMkLst>
        </pc:spChg>
      </pc:sldChg>
      <pc:sldChg chg="modSp">
        <pc:chgData name="Kathy Stockmans" userId="ebfaf05d-e732-400a-bb36-5391499306b1" providerId="ADAL" clId="{A5D88F78-ED2E-4325-A281-35B2C65E8332}" dt="2023-08-29T13:28:53.833" v="36" actId="14826"/>
        <pc:sldMkLst>
          <pc:docMk/>
          <pc:sldMk cId="3092046119" sldId="279"/>
        </pc:sldMkLst>
        <pc:picChg chg="mod">
          <ac:chgData name="Kathy Stockmans" userId="ebfaf05d-e732-400a-bb36-5391499306b1" providerId="ADAL" clId="{A5D88F78-ED2E-4325-A281-35B2C65E8332}" dt="2023-08-29T13:28:53.833" v="36" actId="14826"/>
          <ac:picMkLst>
            <pc:docMk/>
            <pc:sldMk cId="3092046119" sldId="279"/>
            <ac:picMk id="4" creationId="{449956A8-37B6-B6D2-C0F8-8F830CDC7B48}"/>
          </ac:picMkLst>
        </pc:picChg>
      </pc:sldChg>
      <pc:sldChg chg="addSp delSp modSp mod">
        <pc:chgData name="Kathy Stockmans" userId="ebfaf05d-e732-400a-bb36-5391499306b1" providerId="ADAL" clId="{A5D88F78-ED2E-4325-A281-35B2C65E8332}" dt="2023-08-29T13:30:44.865" v="49"/>
        <pc:sldMkLst>
          <pc:docMk/>
          <pc:sldMk cId="3228153754" sldId="280"/>
        </pc:sldMkLst>
        <pc:picChg chg="del">
          <ac:chgData name="Kathy Stockmans" userId="ebfaf05d-e732-400a-bb36-5391499306b1" providerId="ADAL" clId="{A5D88F78-ED2E-4325-A281-35B2C65E8332}" dt="2023-08-29T13:30:44.402" v="48" actId="478"/>
          <ac:picMkLst>
            <pc:docMk/>
            <pc:sldMk cId="3228153754" sldId="280"/>
            <ac:picMk id="3" creationId="{56FD1318-1186-3DD3-7CC8-5E3A8E9C4907}"/>
          </ac:picMkLst>
        </pc:picChg>
        <pc:picChg chg="add mod">
          <ac:chgData name="Kathy Stockmans" userId="ebfaf05d-e732-400a-bb36-5391499306b1" providerId="ADAL" clId="{A5D88F78-ED2E-4325-A281-35B2C65E8332}" dt="2023-08-29T13:30:32.396" v="47" actId="14826"/>
          <ac:picMkLst>
            <pc:docMk/>
            <pc:sldMk cId="3228153754" sldId="280"/>
            <ac:picMk id="4" creationId="{5EEDCBEB-71FF-15F1-9457-C03EA042A344}"/>
          </ac:picMkLst>
        </pc:picChg>
        <pc:picChg chg="add mod">
          <ac:chgData name="Kathy Stockmans" userId="ebfaf05d-e732-400a-bb36-5391499306b1" providerId="ADAL" clId="{A5D88F78-ED2E-4325-A281-35B2C65E8332}" dt="2023-08-29T13:30:44.865" v="49"/>
          <ac:picMkLst>
            <pc:docMk/>
            <pc:sldMk cId="3228153754" sldId="280"/>
            <ac:picMk id="5" creationId="{5BC97767-EB4E-A715-BE91-573E6FE8EEDF}"/>
          </ac:picMkLst>
        </pc:picChg>
        <pc:picChg chg="del">
          <ac:chgData name="Kathy Stockmans" userId="ebfaf05d-e732-400a-bb36-5391499306b1" providerId="ADAL" clId="{A5D88F78-ED2E-4325-A281-35B2C65E8332}" dt="2023-08-29T13:30:03.455" v="42" actId="21"/>
          <ac:picMkLst>
            <pc:docMk/>
            <pc:sldMk cId="3228153754" sldId="280"/>
            <ac:picMk id="8" creationId="{3FA94638-2C91-0B49-9845-F07A94B4F6D3}"/>
          </ac:picMkLst>
        </pc:picChg>
      </pc:sldChg>
      <pc:sldChg chg="modSp">
        <pc:chgData name="Kathy Stockmans" userId="ebfaf05d-e732-400a-bb36-5391499306b1" providerId="ADAL" clId="{A5D88F78-ED2E-4325-A281-35B2C65E8332}" dt="2023-08-29T13:29:10.225" v="37" actId="14826"/>
        <pc:sldMkLst>
          <pc:docMk/>
          <pc:sldMk cId="4187805134" sldId="281"/>
        </pc:sldMkLst>
        <pc:picChg chg="mod">
          <ac:chgData name="Kathy Stockmans" userId="ebfaf05d-e732-400a-bb36-5391499306b1" providerId="ADAL" clId="{A5D88F78-ED2E-4325-A281-35B2C65E8332}" dt="2023-08-29T13:29:10.225" v="37" actId="14826"/>
          <ac:picMkLst>
            <pc:docMk/>
            <pc:sldMk cId="4187805134" sldId="281"/>
            <ac:picMk id="3" creationId="{55BDA0E0-F945-8033-96A4-191F04668F1C}"/>
          </ac:picMkLst>
        </pc:picChg>
      </pc:sldChg>
      <pc:sldChg chg="addSp delSp modSp mod">
        <pc:chgData name="Kathy Stockmans" userId="ebfaf05d-e732-400a-bb36-5391499306b1" providerId="ADAL" clId="{A5D88F78-ED2E-4325-A281-35B2C65E8332}" dt="2023-08-29T13:30:22.950" v="46"/>
        <pc:sldMkLst>
          <pc:docMk/>
          <pc:sldMk cId="2883961034" sldId="282"/>
        </pc:sldMkLst>
        <pc:picChg chg="add mod">
          <ac:chgData name="Kathy Stockmans" userId="ebfaf05d-e732-400a-bb36-5391499306b1" providerId="ADAL" clId="{A5D88F78-ED2E-4325-A281-35B2C65E8332}" dt="2023-08-29T13:30:07.349" v="44"/>
          <ac:picMkLst>
            <pc:docMk/>
            <pc:sldMk cId="2883961034" sldId="282"/>
            <ac:picMk id="4" creationId="{37FA42BD-6C9A-D90F-D37C-01BAC73CD221}"/>
          </ac:picMkLst>
        </pc:picChg>
        <pc:picChg chg="add mod">
          <ac:chgData name="Kathy Stockmans" userId="ebfaf05d-e732-400a-bb36-5391499306b1" providerId="ADAL" clId="{A5D88F78-ED2E-4325-A281-35B2C65E8332}" dt="2023-08-29T13:30:22.950" v="46"/>
          <ac:picMkLst>
            <pc:docMk/>
            <pc:sldMk cId="2883961034" sldId="282"/>
            <ac:picMk id="5" creationId="{6081C25C-4D7D-F73F-6FEA-F05DCEE7A002}"/>
          </ac:picMkLst>
        </pc:picChg>
        <pc:picChg chg="del">
          <ac:chgData name="Kathy Stockmans" userId="ebfaf05d-e732-400a-bb36-5391499306b1" providerId="ADAL" clId="{A5D88F78-ED2E-4325-A281-35B2C65E8332}" dt="2023-08-29T13:30:22.448" v="45" actId="478"/>
          <ac:picMkLst>
            <pc:docMk/>
            <pc:sldMk cId="2883961034" sldId="282"/>
            <ac:picMk id="7" creationId="{49DBAD3C-31C9-A407-509F-C878A621D6D0}"/>
          </ac:picMkLst>
        </pc:picChg>
        <pc:picChg chg="del mod">
          <ac:chgData name="Kathy Stockmans" userId="ebfaf05d-e732-400a-bb36-5391499306b1" providerId="ADAL" clId="{A5D88F78-ED2E-4325-A281-35B2C65E8332}" dt="2023-08-29T13:30:06.724" v="43" actId="478"/>
          <ac:picMkLst>
            <pc:docMk/>
            <pc:sldMk cId="2883961034" sldId="282"/>
            <ac:picMk id="8" creationId="{D3342C4F-0D9B-75D8-0A37-E7FC2F4E0734}"/>
          </ac:picMkLst>
        </pc:picChg>
      </pc:sldChg>
    </pc:docChg>
  </pc:docChgLst>
  <pc:docChgLst>
    <pc:chgData name="Kathy Stockmans | Sint-Joris Blaasveld" userId="S::kathy.stockmans@sintjorisblaasveld.be::ebfaf05d-e732-400a-bb36-5391499306b1" providerId="AD" clId="Web-{C901808B-ACE0-7494-8F7F-0330BAA22B29}"/>
    <pc:docChg chg="modSld">
      <pc:chgData name="Kathy Stockmans | Sint-Joris Blaasveld" userId="S::kathy.stockmans@sintjorisblaasveld.be::ebfaf05d-e732-400a-bb36-5391499306b1" providerId="AD" clId="Web-{C901808B-ACE0-7494-8F7F-0330BAA22B29}" dt="2023-08-30T07:36:49.513" v="31"/>
      <pc:docMkLst>
        <pc:docMk/>
      </pc:docMkLst>
      <pc:sldChg chg="modSp">
        <pc:chgData name="Kathy Stockmans | Sint-Joris Blaasveld" userId="S::kathy.stockmans@sintjorisblaasveld.be::ebfaf05d-e732-400a-bb36-5391499306b1" providerId="AD" clId="Web-{C901808B-ACE0-7494-8F7F-0330BAA22B29}" dt="2023-08-30T07:34:00.727" v="0"/>
        <pc:sldMkLst>
          <pc:docMk/>
          <pc:sldMk cId="3092046119" sldId="279"/>
        </pc:sldMkLst>
        <pc:picChg chg="mod">
          <ac:chgData name="Kathy Stockmans | Sint-Joris Blaasveld" userId="S::kathy.stockmans@sintjorisblaasveld.be::ebfaf05d-e732-400a-bb36-5391499306b1" providerId="AD" clId="Web-{C901808B-ACE0-7494-8F7F-0330BAA22B29}" dt="2023-08-30T07:34:00.727" v="0"/>
          <ac:picMkLst>
            <pc:docMk/>
            <pc:sldMk cId="3092046119" sldId="279"/>
            <ac:picMk id="5" creationId="{E54363D7-0CEA-66F7-2047-78940D526007}"/>
          </ac:picMkLst>
        </pc:picChg>
      </pc:sldChg>
      <pc:sldChg chg="modSp">
        <pc:chgData name="Kathy Stockmans | Sint-Joris Blaasveld" userId="S::kathy.stockmans@sintjorisblaasveld.be::ebfaf05d-e732-400a-bb36-5391499306b1" providerId="AD" clId="Web-{C901808B-ACE0-7494-8F7F-0330BAA22B29}" dt="2023-08-30T07:36:49.513" v="31"/>
        <pc:sldMkLst>
          <pc:docMk/>
          <pc:sldMk cId="3228153754" sldId="280"/>
        </pc:sldMkLst>
        <pc:picChg chg="mod">
          <ac:chgData name="Kathy Stockmans | Sint-Joris Blaasveld" userId="S::kathy.stockmans@sintjorisblaasveld.be::ebfaf05d-e732-400a-bb36-5391499306b1" providerId="AD" clId="Web-{C901808B-ACE0-7494-8F7F-0330BAA22B29}" dt="2023-08-30T07:36:49.513" v="31"/>
          <ac:picMkLst>
            <pc:docMk/>
            <pc:sldMk cId="3228153754" sldId="280"/>
            <ac:picMk id="7" creationId="{53EA7B0F-A74D-4343-1888-19531379E084}"/>
          </ac:picMkLst>
        </pc:picChg>
      </pc:sldChg>
      <pc:sldChg chg="addSp delSp modSp">
        <pc:chgData name="Kathy Stockmans | Sint-Joris Blaasveld" userId="S::kathy.stockmans@sintjorisblaasveld.be::ebfaf05d-e732-400a-bb36-5391499306b1" providerId="AD" clId="Web-{C901808B-ACE0-7494-8F7F-0330BAA22B29}" dt="2023-08-30T07:35:24.776" v="18"/>
        <pc:sldMkLst>
          <pc:docMk/>
          <pc:sldMk cId="4187805134" sldId="281"/>
        </pc:sldMkLst>
        <pc:picChg chg="add mod">
          <ac:chgData name="Kathy Stockmans | Sint-Joris Blaasveld" userId="S::kathy.stockmans@sintjorisblaasveld.be::ebfaf05d-e732-400a-bb36-5391499306b1" providerId="AD" clId="Web-{C901808B-ACE0-7494-8F7F-0330BAA22B29}" dt="2023-08-30T07:34:40.994" v="7" actId="1076"/>
          <ac:picMkLst>
            <pc:docMk/>
            <pc:sldMk cId="4187805134" sldId="281"/>
            <ac:picMk id="4" creationId="{79E24027-CB28-69C6-A53C-31C91655B807}"/>
          </ac:picMkLst>
        </pc:picChg>
        <pc:picChg chg="add mod">
          <ac:chgData name="Kathy Stockmans | Sint-Joris Blaasveld" userId="S::kathy.stockmans@sintjorisblaasveld.be::ebfaf05d-e732-400a-bb36-5391499306b1" providerId="AD" clId="Web-{C901808B-ACE0-7494-8F7F-0330BAA22B29}" dt="2023-08-30T07:35:24.776" v="18"/>
          <ac:picMkLst>
            <pc:docMk/>
            <pc:sldMk cId="4187805134" sldId="281"/>
            <ac:picMk id="6" creationId="{E7771FFE-D0D1-697E-FCB3-67A020C378AE}"/>
          </ac:picMkLst>
        </pc:picChg>
        <pc:picChg chg="del">
          <ac:chgData name="Kathy Stockmans | Sint-Joris Blaasveld" userId="S::kathy.stockmans@sintjorisblaasveld.be::ebfaf05d-e732-400a-bb36-5391499306b1" providerId="AD" clId="Web-{C901808B-ACE0-7494-8F7F-0330BAA22B29}" dt="2023-08-30T07:34:56.853" v="12"/>
          <ac:picMkLst>
            <pc:docMk/>
            <pc:sldMk cId="4187805134" sldId="281"/>
            <ac:picMk id="7" creationId="{9B2CDE52-A188-7097-1D22-27B0D4891A5A}"/>
          </ac:picMkLst>
        </pc:picChg>
        <pc:picChg chg="del">
          <ac:chgData name="Kathy Stockmans | Sint-Joris Blaasveld" userId="S::kathy.stockmans@sintjorisblaasveld.be::ebfaf05d-e732-400a-bb36-5391499306b1" providerId="AD" clId="Web-{C901808B-ACE0-7494-8F7F-0330BAA22B29}" dt="2023-08-30T07:34:27.774" v="1"/>
          <ac:picMkLst>
            <pc:docMk/>
            <pc:sldMk cId="4187805134" sldId="281"/>
            <ac:picMk id="8" creationId="{1666F493-B96D-C725-780F-1181017538EA}"/>
          </ac:picMkLst>
        </pc:picChg>
      </pc:sldChg>
      <pc:sldChg chg="addSp delSp modSp">
        <pc:chgData name="Kathy Stockmans | Sint-Joris Blaasveld" userId="S::kathy.stockmans@sintjorisblaasveld.be::ebfaf05d-e732-400a-bb36-5391499306b1" providerId="AD" clId="Web-{C901808B-ACE0-7494-8F7F-0330BAA22B29}" dt="2023-08-30T07:36:34.997" v="30" actId="1076"/>
        <pc:sldMkLst>
          <pc:docMk/>
          <pc:sldMk cId="2883961034" sldId="282"/>
        </pc:sldMkLst>
        <pc:picChg chg="del">
          <ac:chgData name="Kathy Stockmans | Sint-Joris Blaasveld" userId="S::kathy.stockmans@sintjorisblaasveld.be::ebfaf05d-e732-400a-bb36-5391499306b1" providerId="AD" clId="Web-{C901808B-ACE0-7494-8F7F-0330BAA22B29}" dt="2023-08-30T07:35:09.713" v="16"/>
          <ac:picMkLst>
            <pc:docMk/>
            <pc:sldMk cId="2883961034" sldId="282"/>
            <ac:picMk id="3" creationId="{32DB74B1-00F4-73FF-568A-C4E0928FEBBC}"/>
          </ac:picMkLst>
        </pc:picChg>
        <pc:picChg chg="del">
          <ac:chgData name="Kathy Stockmans | Sint-Joris Blaasveld" userId="S::kathy.stockmans@sintjorisblaasveld.be::ebfaf05d-e732-400a-bb36-5391499306b1" providerId="AD" clId="Web-{C901808B-ACE0-7494-8F7F-0330BAA22B29}" dt="2023-08-30T07:34:32.446" v="3"/>
          <ac:picMkLst>
            <pc:docMk/>
            <pc:sldMk cId="2883961034" sldId="282"/>
            <ac:picMk id="4" creationId="{37FA42BD-6C9A-D90F-D37C-01BAC73CD221}"/>
          </ac:picMkLst>
        </pc:picChg>
        <pc:picChg chg="add mod modCrop">
          <ac:chgData name="Kathy Stockmans | Sint-Joris Blaasveld" userId="S::kathy.stockmans@sintjorisblaasveld.be::ebfaf05d-e732-400a-bb36-5391499306b1" providerId="AD" clId="Web-{C901808B-ACE0-7494-8F7F-0330BAA22B29}" dt="2023-08-30T07:36:34.997" v="30" actId="1076"/>
          <ac:picMkLst>
            <pc:docMk/>
            <pc:sldMk cId="2883961034" sldId="282"/>
            <ac:picMk id="6" creationId="{08D9AE8C-F289-2DBE-6377-A3F91251D7D1}"/>
          </ac:picMkLst>
        </pc:picChg>
        <pc:picChg chg="add mod">
          <ac:chgData name="Kathy Stockmans | Sint-Joris Blaasveld" userId="S::kathy.stockmans@sintjorisblaasveld.be::ebfaf05d-e732-400a-bb36-5391499306b1" providerId="AD" clId="Web-{C901808B-ACE0-7494-8F7F-0330BAA22B29}" dt="2023-08-30T07:35:12.494" v="17" actId="1076"/>
          <ac:picMkLst>
            <pc:docMk/>
            <pc:sldMk cId="2883961034" sldId="282"/>
            <ac:picMk id="7" creationId="{E477B056-2FE4-C32C-1A56-BAA5B789FDFE}"/>
          </ac:picMkLst>
        </pc:picChg>
      </pc:sldChg>
    </pc:docChg>
  </pc:docChgLst>
  <pc:docChgLst>
    <pc:chgData name="Kathy Stockmans | Sint-Joris Blaasveld" userId="S::kathy.stockmans@sintjorisblaasveld.be::ebfaf05d-e732-400a-bb36-5391499306b1" providerId="AD" clId="Web-{5086F3AB-0D94-0E8C-C472-7B709A84372D}"/>
    <pc:docChg chg="modSld">
      <pc:chgData name="Kathy Stockmans | Sint-Joris Blaasveld" userId="S::kathy.stockmans@sintjorisblaasveld.be::ebfaf05d-e732-400a-bb36-5391499306b1" providerId="AD" clId="Web-{5086F3AB-0D94-0E8C-C472-7B709A84372D}" dt="2023-08-29T13:26:56.712" v="67" actId="20577"/>
      <pc:docMkLst>
        <pc:docMk/>
      </pc:docMkLst>
      <pc:sldChg chg="modSp">
        <pc:chgData name="Kathy Stockmans | Sint-Joris Blaasveld" userId="S::kathy.stockmans@sintjorisblaasveld.be::ebfaf05d-e732-400a-bb36-5391499306b1" providerId="AD" clId="Web-{5086F3AB-0D94-0E8C-C472-7B709A84372D}" dt="2023-08-29T13:26:49.883" v="35" actId="20577"/>
        <pc:sldMkLst>
          <pc:docMk/>
          <pc:sldMk cId="568589061" sldId="259"/>
        </pc:sldMkLst>
        <pc:spChg chg="mod">
          <ac:chgData name="Kathy Stockmans | Sint-Joris Blaasveld" userId="S::kathy.stockmans@sintjorisblaasveld.be::ebfaf05d-e732-400a-bb36-5391499306b1" providerId="AD" clId="Web-{5086F3AB-0D94-0E8C-C472-7B709A84372D}" dt="2023-08-29T13:26:49.883" v="35" actId="20577"/>
          <ac:spMkLst>
            <pc:docMk/>
            <pc:sldMk cId="568589061" sldId="259"/>
            <ac:spMk id="13" creationId="{A266AEB7-8B99-0888-3D53-1CAB4D9200FB}"/>
          </ac:spMkLst>
        </pc:spChg>
      </pc:sldChg>
      <pc:sldChg chg="modSp">
        <pc:chgData name="Kathy Stockmans | Sint-Joris Blaasveld" userId="S::kathy.stockmans@sintjorisblaasveld.be::ebfaf05d-e732-400a-bb36-5391499306b1" providerId="AD" clId="Web-{5086F3AB-0D94-0E8C-C472-7B709A84372D}" dt="2023-08-29T13:25:48.489" v="1" actId="20577"/>
        <pc:sldMkLst>
          <pc:docMk/>
          <pc:sldMk cId="2576900705" sldId="276"/>
        </pc:sldMkLst>
        <pc:spChg chg="mod">
          <ac:chgData name="Kathy Stockmans | Sint-Joris Blaasveld" userId="S::kathy.stockmans@sintjorisblaasveld.be::ebfaf05d-e732-400a-bb36-5391499306b1" providerId="AD" clId="Web-{5086F3AB-0D94-0E8C-C472-7B709A84372D}" dt="2023-08-29T13:25:48.489" v="1" actId="20577"/>
          <ac:spMkLst>
            <pc:docMk/>
            <pc:sldMk cId="2576900705" sldId="276"/>
            <ac:spMk id="12" creationId="{D0BCB710-AF84-872B-7F2F-9B558229868B}"/>
          </ac:spMkLst>
        </pc:spChg>
      </pc:sldChg>
      <pc:sldChg chg="modSp">
        <pc:chgData name="Kathy Stockmans | Sint-Joris Blaasveld" userId="S::kathy.stockmans@sintjorisblaasveld.be::ebfaf05d-e732-400a-bb36-5391499306b1" providerId="AD" clId="Web-{5086F3AB-0D94-0E8C-C472-7B709A84372D}" dt="2023-08-29T13:26:56.712" v="67" actId="20577"/>
        <pc:sldMkLst>
          <pc:docMk/>
          <pc:sldMk cId="2959683916" sldId="278"/>
        </pc:sldMkLst>
        <pc:spChg chg="mod">
          <ac:chgData name="Kathy Stockmans | Sint-Joris Blaasveld" userId="S::kathy.stockmans@sintjorisblaasveld.be::ebfaf05d-e732-400a-bb36-5391499306b1" providerId="AD" clId="Web-{5086F3AB-0D94-0E8C-C472-7B709A84372D}" dt="2023-08-29T13:26:56.712" v="67" actId="20577"/>
          <ac:spMkLst>
            <pc:docMk/>
            <pc:sldMk cId="2959683916" sldId="278"/>
            <ac:spMk id="8" creationId="{CDFA86E1-0290-EECF-5BBD-1EF2E33EF03C}"/>
          </ac:spMkLst>
        </pc:spChg>
      </pc:sldChg>
    </pc:docChg>
  </pc:docChgLst>
  <pc:docChgLst>
    <pc:chgData name="Kathy Stockmans | Sint-Joris Blaasveld" userId="ebfaf05d-e732-400a-bb36-5391499306b1" providerId="ADAL" clId="{A00FAE5A-4727-48DD-AB3C-AA33CED2E126}"/>
    <pc:docChg chg="undo custSel addSld delSld modSld sldOrd">
      <pc:chgData name="Kathy Stockmans | Sint-Joris Blaasveld" userId="ebfaf05d-e732-400a-bb36-5391499306b1" providerId="ADAL" clId="{A00FAE5A-4727-48DD-AB3C-AA33CED2E126}" dt="2024-09-02T13:12:01.746" v="216" actId="1076"/>
      <pc:docMkLst>
        <pc:docMk/>
      </pc:docMkLst>
      <pc:sldChg chg="del">
        <pc:chgData name="Kathy Stockmans | Sint-Joris Blaasveld" userId="ebfaf05d-e732-400a-bb36-5391499306b1" providerId="ADAL" clId="{A00FAE5A-4727-48DD-AB3C-AA33CED2E126}" dt="2024-09-01T15:11:41.280" v="3" actId="47"/>
        <pc:sldMkLst>
          <pc:docMk/>
          <pc:sldMk cId="3256518257" sldId="256"/>
        </pc:sldMkLst>
      </pc:sldChg>
      <pc:sldChg chg="del">
        <pc:chgData name="Kathy Stockmans | Sint-Joris Blaasveld" userId="ebfaf05d-e732-400a-bb36-5391499306b1" providerId="ADAL" clId="{A00FAE5A-4727-48DD-AB3C-AA33CED2E126}" dt="2024-09-01T15:11:41.280" v="3" actId="47"/>
        <pc:sldMkLst>
          <pc:docMk/>
          <pc:sldMk cId="3937660571" sldId="258"/>
        </pc:sldMkLst>
      </pc:sldChg>
      <pc:sldChg chg="del">
        <pc:chgData name="Kathy Stockmans | Sint-Joris Blaasveld" userId="ebfaf05d-e732-400a-bb36-5391499306b1" providerId="ADAL" clId="{A00FAE5A-4727-48DD-AB3C-AA33CED2E126}" dt="2024-09-01T15:09:11.629" v="0" actId="47"/>
        <pc:sldMkLst>
          <pc:docMk/>
          <pc:sldMk cId="568589061" sldId="259"/>
        </pc:sldMkLst>
      </pc:sldChg>
      <pc:sldChg chg="del">
        <pc:chgData name="Kathy Stockmans | Sint-Joris Blaasveld" userId="ebfaf05d-e732-400a-bb36-5391499306b1" providerId="ADAL" clId="{A00FAE5A-4727-48DD-AB3C-AA33CED2E126}" dt="2024-09-01T15:11:41.280" v="3" actId="47"/>
        <pc:sldMkLst>
          <pc:docMk/>
          <pc:sldMk cId="183326138" sldId="266"/>
        </pc:sldMkLst>
      </pc:sldChg>
      <pc:sldChg chg="del">
        <pc:chgData name="Kathy Stockmans | Sint-Joris Blaasveld" userId="ebfaf05d-e732-400a-bb36-5391499306b1" providerId="ADAL" clId="{A00FAE5A-4727-48DD-AB3C-AA33CED2E126}" dt="2024-09-01T15:11:41.280" v="3" actId="47"/>
        <pc:sldMkLst>
          <pc:docMk/>
          <pc:sldMk cId="322886649" sldId="267"/>
        </pc:sldMkLst>
      </pc:sldChg>
      <pc:sldChg chg="del">
        <pc:chgData name="Kathy Stockmans | Sint-Joris Blaasveld" userId="ebfaf05d-e732-400a-bb36-5391499306b1" providerId="ADAL" clId="{A00FAE5A-4727-48DD-AB3C-AA33CED2E126}" dt="2024-09-01T15:11:41.280" v="3" actId="47"/>
        <pc:sldMkLst>
          <pc:docMk/>
          <pc:sldMk cId="12973587" sldId="268"/>
        </pc:sldMkLst>
      </pc:sldChg>
      <pc:sldChg chg="del">
        <pc:chgData name="Kathy Stockmans | Sint-Joris Blaasveld" userId="ebfaf05d-e732-400a-bb36-5391499306b1" providerId="ADAL" clId="{A00FAE5A-4727-48DD-AB3C-AA33CED2E126}" dt="2024-09-01T15:11:41.280" v="3" actId="47"/>
        <pc:sldMkLst>
          <pc:docMk/>
          <pc:sldMk cId="312739597" sldId="269"/>
        </pc:sldMkLst>
      </pc:sldChg>
      <pc:sldChg chg="del">
        <pc:chgData name="Kathy Stockmans | Sint-Joris Blaasveld" userId="ebfaf05d-e732-400a-bb36-5391499306b1" providerId="ADAL" clId="{A00FAE5A-4727-48DD-AB3C-AA33CED2E126}" dt="2024-09-01T15:11:41.280" v="3" actId="47"/>
        <pc:sldMkLst>
          <pc:docMk/>
          <pc:sldMk cId="1049438294" sldId="270"/>
        </pc:sldMkLst>
      </pc:sldChg>
      <pc:sldChg chg="del">
        <pc:chgData name="Kathy Stockmans | Sint-Joris Blaasveld" userId="ebfaf05d-e732-400a-bb36-5391499306b1" providerId="ADAL" clId="{A00FAE5A-4727-48DD-AB3C-AA33CED2E126}" dt="2024-09-01T15:11:41.280" v="3" actId="47"/>
        <pc:sldMkLst>
          <pc:docMk/>
          <pc:sldMk cId="1533108812" sldId="271"/>
        </pc:sldMkLst>
      </pc:sldChg>
      <pc:sldChg chg="del">
        <pc:chgData name="Kathy Stockmans | Sint-Joris Blaasveld" userId="ebfaf05d-e732-400a-bb36-5391499306b1" providerId="ADAL" clId="{A00FAE5A-4727-48DD-AB3C-AA33CED2E126}" dt="2024-09-01T15:11:41.280" v="3" actId="47"/>
        <pc:sldMkLst>
          <pc:docMk/>
          <pc:sldMk cId="1272508784" sldId="272"/>
        </pc:sldMkLst>
      </pc:sldChg>
      <pc:sldChg chg="del">
        <pc:chgData name="Kathy Stockmans | Sint-Joris Blaasveld" userId="ebfaf05d-e732-400a-bb36-5391499306b1" providerId="ADAL" clId="{A00FAE5A-4727-48DD-AB3C-AA33CED2E126}" dt="2024-09-01T15:11:41.280" v="3" actId="47"/>
        <pc:sldMkLst>
          <pc:docMk/>
          <pc:sldMk cId="4225474986" sldId="274"/>
        </pc:sldMkLst>
      </pc:sldChg>
      <pc:sldChg chg="del">
        <pc:chgData name="Kathy Stockmans | Sint-Joris Blaasveld" userId="ebfaf05d-e732-400a-bb36-5391499306b1" providerId="ADAL" clId="{A00FAE5A-4727-48DD-AB3C-AA33CED2E126}" dt="2024-09-01T15:11:41.280" v="3" actId="47"/>
        <pc:sldMkLst>
          <pc:docMk/>
          <pc:sldMk cId="41756946" sldId="275"/>
        </pc:sldMkLst>
      </pc:sldChg>
      <pc:sldChg chg="del">
        <pc:chgData name="Kathy Stockmans | Sint-Joris Blaasveld" userId="ebfaf05d-e732-400a-bb36-5391499306b1" providerId="ADAL" clId="{A00FAE5A-4727-48DD-AB3C-AA33CED2E126}" dt="2024-09-01T15:09:11.629" v="0" actId="47"/>
        <pc:sldMkLst>
          <pc:docMk/>
          <pc:sldMk cId="2576900705" sldId="276"/>
        </pc:sldMkLst>
      </pc:sldChg>
      <pc:sldChg chg="modSp add mod modTransition">
        <pc:chgData name="Kathy Stockmans | Sint-Joris Blaasveld" userId="ebfaf05d-e732-400a-bb36-5391499306b1" providerId="ADAL" clId="{A00FAE5A-4727-48DD-AB3C-AA33CED2E126}" dt="2024-09-01T15:31:50.539" v="105" actId="14100"/>
        <pc:sldMkLst>
          <pc:docMk/>
          <pc:sldMk cId="2708647691" sldId="277"/>
        </pc:sldMkLst>
        <pc:spChg chg="mod">
          <ac:chgData name="Kathy Stockmans | Sint-Joris Blaasveld" userId="ebfaf05d-e732-400a-bb36-5391499306b1" providerId="ADAL" clId="{A00FAE5A-4727-48DD-AB3C-AA33CED2E126}" dt="2024-09-01T15:31:34.157" v="102" actId="14100"/>
          <ac:spMkLst>
            <pc:docMk/>
            <pc:sldMk cId="2708647691" sldId="277"/>
            <ac:spMk id="2" creationId="{B2632F65-8BF5-45C5-B147-4E894C553C58}"/>
          </ac:spMkLst>
        </pc:spChg>
        <pc:spChg chg="mod">
          <ac:chgData name="Kathy Stockmans | Sint-Joris Blaasveld" userId="ebfaf05d-e732-400a-bb36-5391499306b1" providerId="ADAL" clId="{A00FAE5A-4727-48DD-AB3C-AA33CED2E126}" dt="2024-09-01T15:31:50.539" v="105" actId="14100"/>
          <ac:spMkLst>
            <pc:docMk/>
            <pc:sldMk cId="2708647691" sldId="277"/>
            <ac:spMk id="3" creationId="{067E68CC-CCCC-D607-F82D-889612FCD7D3}"/>
          </ac:spMkLst>
        </pc:spChg>
      </pc:sldChg>
      <pc:sldChg chg="del">
        <pc:chgData name="Kathy Stockmans | Sint-Joris Blaasveld" userId="ebfaf05d-e732-400a-bb36-5391499306b1" providerId="ADAL" clId="{A00FAE5A-4727-48DD-AB3C-AA33CED2E126}" dt="2024-09-01T15:09:11.629" v="0" actId="47"/>
        <pc:sldMkLst>
          <pc:docMk/>
          <pc:sldMk cId="2959683916" sldId="278"/>
        </pc:sldMkLst>
      </pc:sldChg>
      <pc:sldChg chg="del">
        <pc:chgData name="Kathy Stockmans | Sint-Joris Blaasveld" userId="ebfaf05d-e732-400a-bb36-5391499306b1" providerId="ADAL" clId="{A00FAE5A-4727-48DD-AB3C-AA33CED2E126}" dt="2024-09-01T15:11:41.280" v="3" actId="47"/>
        <pc:sldMkLst>
          <pc:docMk/>
          <pc:sldMk cId="3092046119" sldId="279"/>
        </pc:sldMkLst>
      </pc:sldChg>
      <pc:sldChg chg="del">
        <pc:chgData name="Kathy Stockmans | Sint-Joris Blaasveld" userId="ebfaf05d-e732-400a-bb36-5391499306b1" providerId="ADAL" clId="{A00FAE5A-4727-48DD-AB3C-AA33CED2E126}" dt="2024-09-01T15:09:19.210" v="1" actId="47"/>
        <pc:sldMkLst>
          <pc:docMk/>
          <pc:sldMk cId="3228153754" sldId="280"/>
        </pc:sldMkLst>
      </pc:sldChg>
      <pc:sldChg chg="modSp add mod ord modTransition">
        <pc:chgData name="Kathy Stockmans | Sint-Joris Blaasveld" userId="ebfaf05d-e732-400a-bb36-5391499306b1" providerId="ADAL" clId="{A00FAE5A-4727-48DD-AB3C-AA33CED2E126}" dt="2024-09-01T15:32:12.251" v="109" actId="1076"/>
        <pc:sldMkLst>
          <pc:docMk/>
          <pc:sldMk cId="1955602560" sldId="281"/>
        </pc:sldMkLst>
        <pc:spChg chg="mod">
          <ac:chgData name="Kathy Stockmans | Sint-Joris Blaasveld" userId="ebfaf05d-e732-400a-bb36-5391499306b1" providerId="ADAL" clId="{A00FAE5A-4727-48DD-AB3C-AA33CED2E126}" dt="2024-09-01T15:31:56.020" v="106" actId="14100"/>
          <ac:spMkLst>
            <pc:docMk/>
            <pc:sldMk cId="1955602560" sldId="281"/>
            <ac:spMk id="2" creationId="{B2632F65-8BF5-45C5-B147-4E894C553C58}"/>
          </ac:spMkLst>
        </pc:spChg>
        <pc:spChg chg="mod">
          <ac:chgData name="Kathy Stockmans | Sint-Joris Blaasveld" userId="ebfaf05d-e732-400a-bb36-5391499306b1" providerId="ADAL" clId="{A00FAE5A-4727-48DD-AB3C-AA33CED2E126}" dt="2024-09-01T15:32:12.251" v="109" actId="1076"/>
          <ac:spMkLst>
            <pc:docMk/>
            <pc:sldMk cId="1955602560" sldId="281"/>
            <ac:spMk id="3" creationId="{C92C01F8-90FE-8D49-CD19-58B1FD2F21F0}"/>
          </ac:spMkLst>
        </pc:spChg>
      </pc:sldChg>
      <pc:sldChg chg="del">
        <pc:chgData name="Kathy Stockmans | Sint-Joris Blaasveld" userId="ebfaf05d-e732-400a-bb36-5391499306b1" providerId="ADAL" clId="{A00FAE5A-4727-48DD-AB3C-AA33CED2E126}" dt="2024-09-01T15:09:19.210" v="1" actId="47"/>
        <pc:sldMkLst>
          <pc:docMk/>
          <pc:sldMk cId="4187805134" sldId="281"/>
        </pc:sldMkLst>
      </pc:sldChg>
      <pc:sldChg chg="del">
        <pc:chgData name="Kathy Stockmans | Sint-Joris Blaasveld" userId="ebfaf05d-e732-400a-bb36-5391499306b1" providerId="ADAL" clId="{A00FAE5A-4727-48DD-AB3C-AA33CED2E126}" dt="2024-09-01T15:09:19.210" v="1" actId="47"/>
        <pc:sldMkLst>
          <pc:docMk/>
          <pc:sldMk cId="2883961034" sldId="282"/>
        </pc:sldMkLst>
      </pc:sldChg>
      <pc:sldChg chg="del">
        <pc:chgData name="Kathy Stockmans | Sint-Joris Blaasveld" userId="ebfaf05d-e732-400a-bb36-5391499306b1" providerId="ADAL" clId="{A00FAE5A-4727-48DD-AB3C-AA33CED2E126}" dt="2024-09-01T15:11:41.280" v="3" actId="47"/>
        <pc:sldMkLst>
          <pc:docMk/>
          <pc:sldMk cId="1103066759" sldId="283"/>
        </pc:sldMkLst>
      </pc:sldChg>
      <pc:sldChg chg="del">
        <pc:chgData name="Kathy Stockmans | Sint-Joris Blaasveld" userId="ebfaf05d-e732-400a-bb36-5391499306b1" providerId="ADAL" clId="{A00FAE5A-4727-48DD-AB3C-AA33CED2E126}" dt="2024-09-01T15:11:41.280" v="3" actId="47"/>
        <pc:sldMkLst>
          <pc:docMk/>
          <pc:sldMk cId="2883937355" sldId="284"/>
        </pc:sldMkLst>
      </pc:sldChg>
      <pc:sldChg chg="del">
        <pc:chgData name="Kathy Stockmans | Sint-Joris Blaasveld" userId="ebfaf05d-e732-400a-bb36-5391499306b1" providerId="ADAL" clId="{A00FAE5A-4727-48DD-AB3C-AA33CED2E126}" dt="2024-09-01T15:11:41.280" v="3" actId="47"/>
        <pc:sldMkLst>
          <pc:docMk/>
          <pc:sldMk cId="257868152" sldId="285"/>
        </pc:sldMkLst>
      </pc:sldChg>
      <pc:sldChg chg="addSp delSp modSp add mod setBg">
        <pc:chgData name="Kathy Stockmans | Sint-Joris Blaasveld" userId="ebfaf05d-e732-400a-bb36-5391499306b1" providerId="ADAL" clId="{A00FAE5A-4727-48DD-AB3C-AA33CED2E126}" dt="2024-09-02T13:12:01.746" v="216" actId="1076"/>
        <pc:sldMkLst>
          <pc:docMk/>
          <pc:sldMk cId="3685546774" sldId="287"/>
        </pc:sldMkLst>
        <pc:grpChg chg="add del mod">
          <ac:chgData name="Kathy Stockmans | Sint-Joris Blaasveld" userId="ebfaf05d-e732-400a-bb36-5391499306b1" providerId="ADAL" clId="{A00FAE5A-4727-48DD-AB3C-AA33CED2E126}" dt="2024-09-02T13:12:01.746" v="216" actId="1076"/>
          <ac:grpSpMkLst>
            <pc:docMk/>
            <pc:sldMk cId="3685546774" sldId="287"/>
            <ac:grpSpMk id="8" creationId="{7DB9EDA7-B662-74DD-1456-3036C26FDFF2}"/>
          </ac:grpSpMkLst>
        </pc:grpChg>
        <pc:grpChg chg="add del mod">
          <ac:chgData name="Kathy Stockmans | Sint-Joris Blaasveld" userId="ebfaf05d-e732-400a-bb36-5391499306b1" providerId="ADAL" clId="{A00FAE5A-4727-48DD-AB3C-AA33CED2E126}" dt="2024-09-01T15:22:19.005" v="76" actId="165"/>
          <ac:grpSpMkLst>
            <pc:docMk/>
            <pc:sldMk cId="3685546774" sldId="287"/>
            <ac:grpSpMk id="10" creationId="{9EBD3F7D-9B0A-454C-9A83-F2F7D6A5CF14}"/>
          </ac:grpSpMkLst>
        </pc:grpChg>
        <pc:picChg chg="add del mod ord">
          <ac:chgData name="Kathy Stockmans | Sint-Joris Blaasveld" userId="ebfaf05d-e732-400a-bb36-5391499306b1" providerId="ADAL" clId="{A00FAE5A-4727-48DD-AB3C-AA33CED2E126}" dt="2024-09-02T13:08:06.011" v="166" actId="478"/>
          <ac:picMkLst>
            <pc:docMk/>
            <pc:sldMk cId="3685546774" sldId="287"/>
            <ac:picMk id="3" creationId="{13886C8C-63C0-5078-510B-63A5DE088A24}"/>
          </ac:picMkLst>
        </pc:picChg>
        <pc:picChg chg="add del">
          <ac:chgData name="Kathy Stockmans | Sint-Joris Blaasveld" userId="ebfaf05d-e732-400a-bb36-5391499306b1" providerId="ADAL" clId="{A00FAE5A-4727-48DD-AB3C-AA33CED2E126}" dt="2024-09-01T15:21:57.219" v="73" actId="478"/>
          <ac:picMkLst>
            <pc:docMk/>
            <pc:sldMk cId="3685546774" sldId="287"/>
            <ac:picMk id="3" creationId="{85EB51A3-4E6C-D65F-FB6D-77D9CA9167A5}"/>
          </ac:picMkLst>
        </pc:picChg>
        <pc:picChg chg="add del mod topLvl">
          <ac:chgData name="Kathy Stockmans | Sint-Joris Blaasveld" userId="ebfaf05d-e732-400a-bb36-5391499306b1" providerId="ADAL" clId="{A00FAE5A-4727-48DD-AB3C-AA33CED2E126}" dt="2024-09-01T15:22:46.461" v="81" actId="478"/>
          <ac:picMkLst>
            <pc:docMk/>
            <pc:sldMk cId="3685546774" sldId="287"/>
            <ac:picMk id="4" creationId="{72186037-718E-51A1-26D5-413B94DE0261}"/>
          </ac:picMkLst>
        </pc:picChg>
        <pc:picChg chg="add mod ord">
          <ac:chgData name="Kathy Stockmans | Sint-Joris Blaasveld" userId="ebfaf05d-e732-400a-bb36-5391499306b1" providerId="ADAL" clId="{A00FAE5A-4727-48DD-AB3C-AA33CED2E126}" dt="2024-09-02T13:11:51.087" v="214" actId="1076"/>
          <ac:picMkLst>
            <pc:docMk/>
            <pc:sldMk cId="3685546774" sldId="287"/>
            <ac:picMk id="4" creationId="{F7D5C0F2-570A-33FE-2F71-752272D191C1}"/>
          </ac:picMkLst>
        </pc:picChg>
        <pc:picChg chg="add mod topLvl">
          <ac:chgData name="Kathy Stockmans | Sint-Joris Blaasveld" userId="ebfaf05d-e732-400a-bb36-5391499306b1" providerId="ADAL" clId="{A00FAE5A-4727-48DD-AB3C-AA33CED2E126}" dt="2024-09-02T13:11:32.403" v="210" actId="165"/>
          <ac:picMkLst>
            <pc:docMk/>
            <pc:sldMk cId="3685546774" sldId="287"/>
            <ac:picMk id="5" creationId="{A7352954-5391-2D1B-B020-3D89FEE2C252}"/>
          </ac:picMkLst>
        </pc:picChg>
        <pc:picChg chg="add mod ord topLvl">
          <ac:chgData name="Kathy Stockmans | Sint-Joris Blaasveld" userId="ebfaf05d-e732-400a-bb36-5391499306b1" providerId="ADAL" clId="{A00FAE5A-4727-48DD-AB3C-AA33CED2E126}" dt="2024-09-02T13:11:32.403" v="210" actId="165"/>
          <ac:picMkLst>
            <pc:docMk/>
            <pc:sldMk cId="3685546774" sldId="287"/>
            <ac:picMk id="6" creationId="{C802DBF0-BE59-6E96-EA75-D4FB1BBDBEBC}"/>
          </ac:picMkLst>
        </pc:picChg>
        <pc:picChg chg="add mod topLvl">
          <ac:chgData name="Kathy Stockmans | Sint-Joris Blaasveld" userId="ebfaf05d-e732-400a-bb36-5391499306b1" providerId="ADAL" clId="{A00FAE5A-4727-48DD-AB3C-AA33CED2E126}" dt="2024-09-02T13:11:32.403" v="210" actId="165"/>
          <ac:picMkLst>
            <pc:docMk/>
            <pc:sldMk cId="3685546774" sldId="287"/>
            <ac:picMk id="7" creationId="{5D92D5D6-5944-8AA7-FAC6-EBC6A9B0C972}"/>
          </ac:picMkLst>
        </pc:picChg>
        <pc:picChg chg="add del mod topLvl">
          <ac:chgData name="Kathy Stockmans | Sint-Joris Blaasveld" userId="ebfaf05d-e732-400a-bb36-5391499306b1" providerId="ADAL" clId="{A00FAE5A-4727-48DD-AB3C-AA33CED2E126}" dt="2024-09-01T15:22:49.652" v="82" actId="478"/>
          <ac:picMkLst>
            <pc:docMk/>
            <pc:sldMk cId="3685546774" sldId="287"/>
            <ac:picMk id="8" creationId="{1F37D0C7-FA64-06E1-091A-E5683D9CB56F}"/>
          </ac:picMkLst>
        </pc:picChg>
      </pc:sldChg>
      <pc:sldChg chg="add del">
        <pc:chgData name="Kathy Stockmans | Sint-Joris Blaasveld" userId="ebfaf05d-e732-400a-bb36-5391499306b1" providerId="ADAL" clId="{A00FAE5A-4727-48DD-AB3C-AA33CED2E126}" dt="2024-09-01T15:36:28.396" v="140" actId="47"/>
        <pc:sldMkLst>
          <pc:docMk/>
          <pc:sldMk cId="3052702413" sldId="288"/>
        </pc:sldMkLst>
      </pc:sldChg>
      <pc:sldChg chg="add del">
        <pc:chgData name="Kathy Stockmans | Sint-Joris Blaasveld" userId="ebfaf05d-e732-400a-bb36-5391499306b1" providerId="ADAL" clId="{A00FAE5A-4727-48DD-AB3C-AA33CED2E126}" dt="2024-09-01T15:11:50.727" v="5" actId="47"/>
        <pc:sldMkLst>
          <pc:docMk/>
          <pc:sldMk cId="2922345667" sldId="289"/>
        </pc:sldMkLst>
      </pc:sldChg>
      <pc:sldChg chg="addSp modSp add mod">
        <pc:chgData name="Kathy Stockmans | Sint-Joris Blaasveld" userId="ebfaf05d-e732-400a-bb36-5391499306b1" providerId="ADAL" clId="{A00FAE5A-4727-48DD-AB3C-AA33CED2E126}" dt="2024-09-01T15:33:24.613" v="122" actId="1076"/>
        <pc:sldMkLst>
          <pc:docMk/>
          <pc:sldMk cId="766147524" sldId="290"/>
        </pc:sldMkLst>
        <pc:spChg chg="mod">
          <ac:chgData name="Kathy Stockmans | Sint-Joris Blaasveld" userId="ebfaf05d-e732-400a-bb36-5391499306b1" providerId="ADAL" clId="{A00FAE5A-4727-48DD-AB3C-AA33CED2E126}" dt="2024-09-01T15:17:59.747" v="58" actId="14100"/>
          <ac:spMkLst>
            <pc:docMk/>
            <pc:sldMk cId="766147524" sldId="290"/>
            <ac:spMk id="2" creationId="{B2632F65-8BF5-45C5-B147-4E894C553C58}"/>
          </ac:spMkLst>
        </pc:spChg>
        <pc:spChg chg="mod">
          <ac:chgData name="Kathy Stockmans | Sint-Joris Blaasveld" userId="ebfaf05d-e732-400a-bb36-5391499306b1" providerId="ADAL" clId="{A00FAE5A-4727-48DD-AB3C-AA33CED2E126}" dt="2024-09-01T15:33:15.714" v="120" actId="20577"/>
          <ac:spMkLst>
            <pc:docMk/>
            <pc:sldMk cId="766147524" sldId="290"/>
            <ac:spMk id="3" creationId="{F00D2CE5-43EB-4763-8DAB-BEBB02FD24B6}"/>
          </ac:spMkLst>
        </pc:spChg>
        <pc:grpChg chg="add mod">
          <ac:chgData name="Kathy Stockmans | Sint-Joris Blaasveld" userId="ebfaf05d-e732-400a-bb36-5391499306b1" providerId="ADAL" clId="{A00FAE5A-4727-48DD-AB3C-AA33CED2E126}" dt="2024-09-01T15:33:24.613" v="122" actId="1076"/>
          <ac:grpSpMkLst>
            <pc:docMk/>
            <pc:sldMk cId="766147524" sldId="290"/>
            <ac:grpSpMk id="4" creationId="{AC1128C9-4B7E-6934-6CB6-6DDDD79C9EA5}"/>
          </ac:grpSpMkLst>
        </pc:grpChg>
        <pc:picChg chg="add mod">
          <ac:chgData name="Kathy Stockmans | Sint-Joris Blaasveld" userId="ebfaf05d-e732-400a-bb36-5391499306b1" providerId="ADAL" clId="{A00FAE5A-4727-48DD-AB3C-AA33CED2E126}" dt="2024-09-01T15:21:15.008" v="71" actId="164"/>
          <ac:picMkLst>
            <pc:docMk/>
            <pc:sldMk cId="766147524" sldId="290"/>
            <ac:picMk id="5" creationId="{4475443C-17DE-7CD5-1422-082914356D2A}"/>
          </ac:picMkLst>
        </pc:picChg>
        <pc:picChg chg="add mod">
          <ac:chgData name="Kathy Stockmans | Sint-Joris Blaasveld" userId="ebfaf05d-e732-400a-bb36-5391499306b1" providerId="ADAL" clId="{A00FAE5A-4727-48DD-AB3C-AA33CED2E126}" dt="2024-09-01T15:21:15.008" v="71" actId="164"/>
          <ac:picMkLst>
            <pc:docMk/>
            <pc:sldMk cId="766147524" sldId="290"/>
            <ac:picMk id="14" creationId="{3AD94770-C943-22B9-9202-A86EE37A4CAA}"/>
          </ac:picMkLst>
        </pc:picChg>
        <pc:picChg chg="add mod">
          <ac:chgData name="Kathy Stockmans | Sint-Joris Blaasveld" userId="ebfaf05d-e732-400a-bb36-5391499306b1" providerId="ADAL" clId="{A00FAE5A-4727-48DD-AB3C-AA33CED2E126}" dt="2024-09-01T15:21:15.008" v="71" actId="164"/>
          <ac:picMkLst>
            <pc:docMk/>
            <pc:sldMk cId="766147524" sldId="290"/>
            <ac:picMk id="16" creationId="{71BD1488-24A4-7A4B-8A85-C74346D744A4}"/>
          </ac:picMkLst>
        </pc:picChg>
        <pc:picChg chg="add mod">
          <ac:chgData name="Kathy Stockmans | Sint-Joris Blaasveld" userId="ebfaf05d-e732-400a-bb36-5391499306b1" providerId="ADAL" clId="{A00FAE5A-4727-48DD-AB3C-AA33CED2E126}" dt="2024-09-01T15:21:15.008" v="71" actId="164"/>
          <ac:picMkLst>
            <pc:docMk/>
            <pc:sldMk cId="766147524" sldId="290"/>
            <ac:picMk id="23" creationId="{9E11815F-4E91-38A5-2577-639BCB261242}"/>
          </ac:picMkLst>
        </pc:picChg>
      </pc:sldChg>
      <pc:sldChg chg="addSp modSp add mod">
        <pc:chgData name="Kathy Stockmans | Sint-Joris Blaasveld" userId="ebfaf05d-e732-400a-bb36-5391499306b1" providerId="ADAL" clId="{A00FAE5A-4727-48DD-AB3C-AA33CED2E126}" dt="2024-09-01T15:32:34.874" v="112" actId="1076"/>
        <pc:sldMkLst>
          <pc:docMk/>
          <pc:sldMk cId="1712674631" sldId="291"/>
        </pc:sldMkLst>
        <pc:spChg chg="mod">
          <ac:chgData name="Kathy Stockmans | Sint-Joris Blaasveld" userId="ebfaf05d-e732-400a-bb36-5391499306b1" providerId="ADAL" clId="{A00FAE5A-4727-48DD-AB3C-AA33CED2E126}" dt="2024-09-01T15:17:52.415" v="57" actId="14100"/>
          <ac:spMkLst>
            <pc:docMk/>
            <pc:sldMk cId="1712674631" sldId="291"/>
            <ac:spMk id="2" creationId="{B2632F65-8BF5-45C5-B147-4E894C553C58}"/>
          </ac:spMkLst>
        </pc:spChg>
        <pc:grpChg chg="add mod">
          <ac:chgData name="Kathy Stockmans | Sint-Joris Blaasveld" userId="ebfaf05d-e732-400a-bb36-5391499306b1" providerId="ADAL" clId="{A00FAE5A-4727-48DD-AB3C-AA33CED2E126}" dt="2024-09-01T15:32:34.874" v="112" actId="1076"/>
          <ac:grpSpMkLst>
            <pc:docMk/>
            <pc:sldMk cId="1712674631" sldId="291"/>
            <ac:grpSpMk id="9" creationId="{F911C075-CEFA-327F-0E2E-471AC2426D16}"/>
          </ac:grpSpMkLst>
        </pc:grpChg>
        <pc:picChg chg="add mod">
          <ac:chgData name="Kathy Stockmans | Sint-Joris Blaasveld" userId="ebfaf05d-e732-400a-bb36-5391499306b1" providerId="ADAL" clId="{A00FAE5A-4727-48DD-AB3C-AA33CED2E126}" dt="2024-09-01T15:18:25.568" v="61" actId="164"/>
          <ac:picMkLst>
            <pc:docMk/>
            <pc:sldMk cId="1712674631" sldId="291"/>
            <ac:picMk id="4" creationId="{7A782ECC-E223-D3DB-3857-1DD051F4A560}"/>
          </ac:picMkLst>
        </pc:picChg>
        <pc:picChg chg="add mod">
          <ac:chgData name="Kathy Stockmans | Sint-Joris Blaasveld" userId="ebfaf05d-e732-400a-bb36-5391499306b1" providerId="ADAL" clId="{A00FAE5A-4727-48DD-AB3C-AA33CED2E126}" dt="2024-09-01T15:18:25.568" v="61" actId="164"/>
          <ac:picMkLst>
            <pc:docMk/>
            <pc:sldMk cId="1712674631" sldId="291"/>
            <ac:picMk id="5" creationId="{6AA5CA72-B4B0-FE32-67D5-B26C8C156B7B}"/>
          </ac:picMkLst>
        </pc:picChg>
        <pc:picChg chg="add mod">
          <ac:chgData name="Kathy Stockmans | Sint-Joris Blaasveld" userId="ebfaf05d-e732-400a-bb36-5391499306b1" providerId="ADAL" clId="{A00FAE5A-4727-48DD-AB3C-AA33CED2E126}" dt="2024-09-01T15:18:25.568" v="61" actId="164"/>
          <ac:picMkLst>
            <pc:docMk/>
            <pc:sldMk cId="1712674631" sldId="291"/>
            <ac:picMk id="6" creationId="{DF3DDCCC-10AA-861D-52B0-64D2339AFCB7}"/>
          </ac:picMkLst>
        </pc:picChg>
        <pc:picChg chg="add mod">
          <ac:chgData name="Kathy Stockmans | Sint-Joris Blaasveld" userId="ebfaf05d-e732-400a-bb36-5391499306b1" providerId="ADAL" clId="{A00FAE5A-4727-48DD-AB3C-AA33CED2E126}" dt="2024-09-01T15:18:25.568" v="61" actId="164"/>
          <ac:picMkLst>
            <pc:docMk/>
            <pc:sldMk cId="1712674631" sldId="291"/>
            <ac:picMk id="7" creationId="{7A47658D-8904-D050-2537-F85411A55BB8}"/>
          </ac:picMkLst>
        </pc:picChg>
        <pc:picChg chg="add mod ord">
          <ac:chgData name="Kathy Stockmans | Sint-Joris Blaasveld" userId="ebfaf05d-e732-400a-bb36-5391499306b1" providerId="ADAL" clId="{A00FAE5A-4727-48DD-AB3C-AA33CED2E126}" dt="2024-09-01T15:18:25.568" v="61" actId="164"/>
          <ac:picMkLst>
            <pc:docMk/>
            <pc:sldMk cId="1712674631" sldId="291"/>
            <ac:picMk id="8" creationId="{2566D99D-E169-CE6F-EC8B-DECFACF25B41}"/>
          </ac:picMkLst>
        </pc:picChg>
      </pc:sldChg>
      <pc:sldChg chg="add del">
        <pc:chgData name="Kathy Stockmans | Sint-Joris Blaasveld" userId="ebfaf05d-e732-400a-bb36-5391499306b1" providerId="ADAL" clId="{A00FAE5A-4727-48DD-AB3C-AA33CED2E126}" dt="2024-09-01T15:11:48.227" v="4" actId="47"/>
        <pc:sldMkLst>
          <pc:docMk/>
          <pc:sldMk cId="4219370485" sldId="292"/>
        </pc:sldMkLst>
      </pc:sldChg>
      <pc:sldChg chg="add del ord">
        <pc:chgData name="Kathy Stockmans | Sint-Joris Blaasveld" userId="ebfaf05d-e732-400a-bb36-5391499306b1" providerId="ADAL" clId="{A00FAE5A-4727-48DD-AB3C-AA33CED2E126}" dt="2024-09-01T15:27:28.455" v="89" actId="47"/>
        <pc:sldMkLst>
          <pc:docMk/>
          <pc:sldMk cId="1147268336" sldId="293"/>
        </pc:sldMkLst>
      </pc:sldChg>
      <pc:sldChg chg="add del">
        <pc:chgData name="Kathy Stockmans | Sint-Joris Blaasveld" userId="ebfaf05d-e732-400a-bb36-5391499306b1" providerId="ADAL" clId="{A00FAE5A-4727-48DD-AB3C-AA33CED2E126}" dt="2024-09-01T15:23:25.664" v="85" actId="47"/>
        <pc:sldMkLst>
          <pc:docMk/>
          <pc:sldMk cId="297082026" sldId="294"/>
        </pc:sldMkLst>
      </pc:sldChg>
      <pc:sldChg chg="modSp add del mod">
        <pc:chgData name="Kathy Stockmans | Sint-Joris Blaasveld" userId="ebfaf05d-e732-400a-bb36-5391499306b1" providerId="ADAL" clId="{A00FAE5A-4727-48DD-AB3C-AA33CED2E126}" dt="2024-09-01T15:35:54.184" v="138" actId="47"/>
        <pc:sldMkLst>
          <pc:docMk/>
          <pc:sldMk cId="3561676129" sldId="295"/>
        </pc:sldMkLst>
        <pc:spChg chg="mod">
          <ac:chgData name="Kathy Stockmans | Sint-Joris Blaasveld" userId="ebfaf05d-e732-400a-bb36-5391499306b1" providerId="ADAL" clId="{A00FAE5A-4727-48DD-AB3C-AA33CED2E126}" dt="2024-09-01T15:23:37.793" v="86" actId="20577"/>
          <ac:spMkLst>
            <pc:docMk/>
            <pc:sldMk cId="3561676129" sldId="295"/>
            <ac:spMk id="3" creationId="{E6C06279-C281-C9FF-CFD9-E5E748F99BAB}"/>
          </ac:spMkLst>
        </pc:spChg>
      </pc:sldChg>
      <pc:sldChg chg="modSp add mod">
        <pc:chgData name="Kathy Stockmans | Sint-Joris Blaasveld" userId="ebfaf05d-e732-400a-bb36-5391499306b1" providerId="ADAL" clId="{A00FAE5A-4727-48DD-AB3C-AA33CED2E126}" dt="2024-09-01T15:31:45.505" v="104" actId="1076"/>
        <pc:sldMkLst>
          <pc:docMk/>
          <pc:sldMk cId="529225129" sldId="296"/>
        </pc:sldMkLst>
        <pc:spChg chg="mod">
          <ac:chgData name="Kathy Stockmans | Sint-Joris Blaasveld" userId="ebfaf05d-e732-400a-bb36-5391499306b1" providerId="ADAL" clId="{A00FAE5A-4727-48DD-AB3C-AA33CED2E126}" dt="2024-09-01T15:31:20.275" v="100" actId="14100"/>
          <ac:spMkLst>
            <pc:docMk/>
            <pc:sldMk cId="529225129" sldId="296"/>
            <ac:spMk id="2" creationId="{B2632F65-8BF5-45C5-B147-4E894C553C58}"/>
          </ac:spMkLst>
        </pc:spChg>
        <pc:spChg chg="mod">
          <ac:chgData name="Kathy Stockmans | Sint-Joris Blaasveld" userId="ebfaf05d-e732-400a-bb36-5391499306b1" providerId="ADAL" clId="{A00FAE5A-4727-48DD-AB3C-AA33CED2E126}" dt="2024-09-01T15:31:45.505" v="104" actId="1076"/>
          <ac:spMkLst>
            <pc:docMk/>
            <pc:sldMk cId="529225129" sldId="296"/>
            <ac:spMk id="3" creationId="{449EC58C-58AB-6F64-FF84-168131987FCE}"/>
          </ac:spMkLst>
        </pc:spChg>
        <pc:picChg chg="mod modCrop">
          <ac:chgData name="Kathy Stockmans | Sint-Joris Blaasveld" userId="ebfaf05d-e732-400a-bb36-5391499306b1" providerId="ADAL" clId="{A00FAE5A-4727-48DD-AB3C-AA33CED2E126}" dt="2024-09-01T15:29:58.936" v="97" actId="14100"/>
          <ac:picMkLst>
            <pc:docMk/>
            <pc:sldMk cId="529225129" sldId="296"/>
            <ac:picMk id="6" creationId="{3712DCDB-E06B-B492-8616-FC1F981BA6B0}"/>
          </ac:picMkLst>
        </pc:picChg>
      </pc:sldChg>
      <pc:sldChg chg="modSp add del mod ord">
        <pc:chgData name="Kathy Stockmans | Sint-Joris Blaasveld" userId="ebfaf05d-e732-400a-bb36-5391499306b1" providerId="ADAL" clId="{A00FAE5A-4727-48DD-AB3C-AA33CED2E126}" dt="2024-09-01T15:36:08.409" v="139" actId="47"/>
        <pc:sldMkLst>
          <pc:docMk/>
          <pc:sldMk cId="4267922436" sldId="297"/>
        </pc:sldMkLst>
        <pc:spChg chg="mod">
          <ac:chgData name="Kathy Stockmans | Sint-Joris Blaasveld" userId="ebfaf05d-e732-400a-bb36-5391499306b1" providerId="ADAL" clId="{A00FAE5A-4727-48DD-AB3C-AA33CED2E126}" dt="2024-09-01T15:19:24.268" v="69" actId="20577"/>
          <ac:spMkLst>
            <pc:docMk/>
            <pc:sldMk cId="4267922436" sldId="297"/>
            <ac:spMk id="2" creationId="{9962E84A-D16E-4B6B-97C1-1F786046A01C}"/>
          </ac:spMkLst>
        </pc:spChg>
      </pc:sldChg>
      <pc:sldChg chg="addSp delSp modSp add mod ord">
        <pc:chgData name="Kathy Stockmans | Sint-Joris Blaasveld" userId="ebfaf05d-e732-400a-bb36-5391499306b1" providerId="ADAL" clId="{A00FAE5A-4727-48DD-AB3C-AA33CED2E126}" dt="2024-09-01T15:48:53.294" v="165" actId="478"/>
        <pc:sldMkLst>
          <pc:docMk/>
          <pc:sldMk cId="3754894613" sldId="298"/>
        </pc:sldMkLst>
        <pc:spChg chg="mod">
          <ac:chgData name="Kathy Stockmans | Sint-Joris Blaasveld" userId="ebfaf05d-e732-400a-bb36-5391499306b1" providerId="ADAL" clId="{A00FAE5A-4727-48DD-AB3C-AA33CED2E126}" dt="2024-09-01T15:48:41.246" v="154" actId="14100"/>
          <ac:spMkLst>
            <pc:docMk/>
            <pc:sldMk cId="3754894613" sldId="298"/>
            <ac:spMk id="2" creationId="{B2632F65-8BF5-45C5-B147-4E894C553C58}"/>
          </ac:spMkLst>
        </pc:spChg>
        <pc:spChg chg="mod">
          <ac:chgData name="Kathy Stockmans | Sint-Joris Blaasveld" userId="ebfaf05d-e732-400a-bb36-5391499306b1" providerId="ADAL" clId="{A00FAE5A-4727-48DD-AB3C-AA33CED2E126}" dt="2024-09-01T15:19:13.607" v="65" actId="20577"/>
          <ac:spMkLst>
            <pc:docMk/>
            <pc:sldMk cId="3754894613" sldId="298"/>
            <ac:spMk id="3" creationId="{F00D2CE5-43EB-4763-8DAB-BEBB02FD24B6}"/>
          </ac:spMkLst>
        </pc:spChg>
        <pc:spChg chg="add del mod">
          <ac:chgData name="Kathy Stockmans | Sint-Joris Blaasveld" userId="ebfaf05d-e732-400a-bb36-5391499306b1" providerId="ADAL" clId="{A00FAE5A-4727-48DD-AB3C-AA33CED2E126}" dt="2024-09-01T15:48:53.294" v="165" actId="478"/>
          <ac:spMkLst>
            <pc:docMk/>
            <pc:sldMk cId="3754894613" sldId="298"/>
            <ac:spMk id="4" creationId="{4D9E44B8-043F-AE46-84A7-E41183CFEB06}"/>
          </ac:spMkLst>
        </pc:spChg>
      </pc:sldChg>
      <pc:sldChg chg="add del">
        <pc:chgData name="Kathy Stockmans | Sint-Joris Blaasveld" userId="ebfaf05d-e732-400a-bb36-5391499306b1" providerId="ADAL" clId="{A00FAE5A-4727-48DD-AB3C-AA33CED2E126}" dt="2024-09-01T15:18:48.862" v="63" actId="47"/>
        <pc:sldMkLst>
          <pc:docMk/>
          <pc:sldMk cId="3811481506" sldId="299"/>
        </pc:sldMkLst>
      </pc:sldChg>
      <pc:sldChg chg="add del">
        <pc:chgData name="Kathy Stockmans | Sint-Joris Blaasveld" userId="ebfaf05d-e732-400a-bb36-5391499306b1" providerId="ADAL" clId="{A00FAE5A-4727-48DD-AB3C-AA33CED2E126}" dt="2024-09-01T15:18:48.862" v="63" actId="47"/>
        <pc:sldMkLst>
          <pc:docMk/>
          <pc:sldMk cId="2995666565" sldId="300"/>
        </pc:sldMkLst>
      </pc:sldChg>
      <pc:sldChg chg="add del">
        <pc:chgData name="Kathy Stockmans | Sint-Joris Blaasveld" userId="ebfaf05d-e732-400a-bb36-5391499306b1" providerId="ADAL" clId="{A00FAE5A-4727-48DD-AB3C-AA33CED2E126}" dt="2024-09-01T15:18:48.862" v="63" actId="47"/>
        <pc:sldMkLst>
          <pc:docMk/>
          <pc:sldMk cId="2607448738" sldId="301"/>
        </pc:sldMkLst>
      </pc:sldChg>
      <pc:sldChg chg="add del">
        <pc:chgData name="Kathy Stockmans | Sint-Joris Blaasveld" userId="ebfaf05d-e732-400a-bb36-5391499306b1" providerId="ADAL" clId="{A00FAE5A-4727-48DD-AB3C-AA33CED2E126}" dt="2024-09-01T15:32:19.457" v="110" actId="47"/>
        <pc:sldMkLst>
          <pc:docMk/>
          <pc:sldMk cId="3524865011" sldId="302"/>
        </pc:sldMkLst>
      </pc:sldChg>
      <pc:sldChg chg="delSp add del mod">
        <pc:chgData name="Kathy Stockmans | Sint-Joris Blaasveld" userId="ebfaf05d-e732-400a-bb36-5391499306b1" providerId="ADAL" clId="{A00FAE5A-4727-48DD-AB3C-AA33CED2E126}" dt="2024-09-01T15:18:05.034" v="59" actId="47"/>
        <pc:sldMkLst>
          <pc:docMk/>
          <pc:sldMk cId="1465397071" sldId="303"/>
        </pc:sldMkLst>
        <pc:picChg chg="del">
          <ac:chgData name="Kathy Stockmans | Sint-Joris Blaasveld" userId="ebfaf05d-e732-400a-bb36-5391499306b1" providerId="ADAL" clId="{A00FAE5A-4727-48DD-AB3C-AA33CED2E126}" dt="2024-09-01T15:12:03.962" v="6" actId="21"/>
          <ac:picMkLst>
            <pc:docMk/>
            <pc:sldMk cId="1465397071" sldId="303"/>
            <ac:picMk id="5" creationId="{4475443C-17DE-7CD5-1422-082914356D2A}"/>
          </ac:picMkLst>
        </pc:picChg>
        <pc:picChg chg="del">
          <ac:chgData name="Kathy Stockmans | Sint-Joris Blaasveld" userId="ebfaf05d-e732-400a-bb36-5391499306b1" providerId="ADAL" clId="{A00FAE5A-4727-48DD-AB3C-AA33CED2E126}" dt="2024-09-01T15:12:03.962" v="6" actId="21"/>
          <ac:picMkLst>
            <pc:docMk/>
            <pc:sldMk cId="1465397071" sldId="303"/>
            <ac:picMk id="14" creationId="{3AD94770-C943-22B9-9202-A86EE37A4CAA}"/>
          </ac:picMkLst>
        </pc:picChg>
        <pc:picChg chg="del">
          <ac:chgData name="Kathy Stockmans | Sint-Joris Blaasveld" userId="ebfaf05d-e732-400a-bb36-5391499306b1" providerId="ADAL" clId="{A00FAE5A-4727-48DD-AB3C-AA33CED2E126}" dt="2024-09-01T15:12:03.962" v="6" actId="21"/>
          <ac:picMkLst>
            <pc:docMk/>
            <pc:sldMk cId="1465397071" sldId="303"/>
            <ac:picMk id="16" creationId="{71BD1488-24A4-7A4B-8A85-C74346D744A4}"/>
          </ac:picMkLst>
        </pc:picChg>
        <pc:picChg chg="del">
          <ac:chgData name="Kathy Stockmans | Sint-Joris Blaasveld" userId="ebfaf05d-e732-400a-bb36-5391499306b1" providerId="ADAL" clId="{A00FAE5A-4727-48DD-AB3C-AA33CED2E126}" dt="2024-09-01T15:12:03.962" v="6" actId="21"/>
          <ac:picMkLst>
            <pc:docMk/>
            <pc:sldMk cId="1465397071" sldId="303"/>
            <ac:picMk id="23" creationId="{9E11815F-4E91-38A5-2577-639BCB261242}"/>
          </ac:picMkLst>
        </pc:picChg>
      </pc:sldChg>
      <pc:sldChg chg="addSp delSp modSp add del mod">
        <pc:chgData name="Kathy Stockmans | Sint-Joris Blaasveld" userId="ebfaf05d-e732-400a-bb36-5391499306b1" providerId="ADAL" clId="{A00FAE5A-4727-48DD-AB3C-AA33CED2E126}" dt="2024-09-01T15:18:08.144" v="60" actId="47"/>
        <pc:sldMkLst>
          <pc:docMk/>
          <pc:sldMk cId="136817289" sldId="304"/>
        </pc:sldMkLst>
        <pc:spChg chg="add mod">
          <ac:chgData name="Kathy Stockmans | Sint-Joris Blaasveld" userId="ebfaf05d-e732-400a-bb36-5391499306b1" providerId="ADAL" clId="{A00FAE5A-4727-48DD-AB3C-AA33CED2E126}" dt="2024-09-01T15:15:49.876" v="39" actId="21"/>
          <ac:spMkLst>
            <pc:docMk/>
            <pc:sldMk cId="136817289" sldId="304"/>
            <ac:spMk id="3" creationId="{F202EA1A-4ECD-17A9-F46D-4920041DEC3F}"/>
          </ac:spMkLst>
        </pc:spChg>
        <pc:picChg chg="del mod">
          <ac:chgData name="Kathy Stockmans | Sint-Joris Blaasveld" userId="ebfaf05d-e732-400a-bb36-5391499306b1" providerId="ADAL" clId="{A00FAE5A-4727-48DD-AB3C-AA33CED2E126}" dt="2024-09-01T15:15:49.876" v="39" actId="21"/>
          <ac:picMkLst>
            <pc:docMk/>
            <pc:sldMk cId="136817289" sldId="304"/>
            <ac:picMk id="4" creationId="{7A782ECC-E223-D3DB-3857-1DD051F4A560}"/>
          </ac:picMkLst>
        </pc:picChg>
        <pc:picChg chg="del mod">
          <ac:chgData name="Kathy Stockmans | Sint-Joris Blaasveld" userId="ebfaf05d-e732-400a-bb36-5391499306b1" providerId="ADAL" clId="{A00FAE5A-4727-48DD-AB3C-AA33CED2E126}" dt="2024-09-01T15:15:49.876" v="39" actId="21"/>
          <ac:picMkLst>
            <pc:docMk/>
            <pc:sldMk cId="136817289" sldId="304"/>
            <ac:picMk id="5" creationId="{6AA5CA72-B4B0-FE32-67D5-B26C8C156B7B}"/>
          </ac:picMkLst>
        </pc:picChg>
        <pc:picChg chg="del mod">
          <ac:chgData name="Kathy Stockmans | Sint-Joris Blaasveld" userId="ebfaf05d-e732-400a-bb36-5391499306b1" providerId="ADAL" clId="{A00FAE5A-4727-48DD-AB3C-AA33CED2E126}" dt="2024-09-01T15:15:49.876" v="39" actId="21"/>
          <ac:picMkLst>
            <pc:docMk/>
            <pc:sldMk cId="136817289" sldId="304"/>
            <ac:picMk id="6" creationId="{DF3DDCCC-10AA-861D-52B0-64D2339AFCB7}"/>
          </ac:picMkLst>
        </pc:picChg>
        <pc:picChg chg="del mod">
          <ac:chgData name="Kathy Stockmans | Sint-Joris Blaasveld" userId="ebfaf05d-e732-400a-bb36-5391499306b1" providerId="ADAL" clId="{A00FAE5A-4727-48DD-AB3C-AA33CED2E126}" dt="2024-09-01T15:15:49.876" v="39" actId="21"/>
          <ac:picMkLst>
            <pc:docMk/>
            <pc:sldMk cId="136817289" sldId="304"/>
            <ac:picMk id="7" creationId="{7A47658D-8904-D050-2537-F85411A55BB8}"/>
          </ac:picMkLst>
        </pc:picChg>
        <pc:picChg chg="del mod">
          <ac:chgData name="Kathy Stockmans | Sint-Joris Blaasveld" userId="ebfaf05d-e732-400a-bb36-5391499306b1" providerId="ADAL" clId="{A00FAE5A-4727-48DD-AB3C-AA33CED2E126}" dt="2024-09-01T15:15:49.876" v="39" actId="21"/>
          <ac:picMkLst>
            <pc:docMk/>
            <pc:sldMk cId="136817289" sldId="304"/>
            <ac:picMk id="8" creationId="{2566D99D-E169-CE6F-EC8B-DECFACF25B41}"/>
          </ac:picMkLst>
        </pc:picChg>
      </pc:sldChg>
      <pc:sldChg chg="modSp add mod">
        <pc:chgData name="Kathy Stockmans | Sint-Joris Blaasveld" userId="ebfaf05d-e732-400a-bb36-5391499306b1" providerId="ADAL" clId="{A00FAE5A-4727-48DD-AB3C-AA33CED2E126}" dt="2024-09-01T15:41:19.835" v="152" actId="1076"/>
        <pc:sldMkLst>
          <pc:docMk/>
          <pc:sldMk cId="2739260205" sldId="305"/>
        </pc:sldMkLst>
        <pc:picChg chg="mod modCrop">
          <ac:chgData name="Kathy Stockmans | Sint-Joris Blaasveld" userId="ebfaf05d-e732-400a-bb36-5391499306b1" providerId="ADAL" clId="{A00FAE5A-4727-48DD-AB3C-AA33CED2E126}" dt="2024-09-01T15:41:19.835" v="152" actId="1076"/>
          <ac:picMkLst>
            <pc:docMk/>
            <pc:sldMk cId="2739260205" sldId="305"/>
            <ac:picMk id="3" creationId="{CB49BF46-6334-A2AF-59A3-0716746CF98E}"/>
          </ac:picMkLst>
        </pc:picChg>
      </pc:sldChg>
    </pc:docChg>
  </pc:docChgLst>
  <pc:docChgLst>
    <pc:chgData name="Kathy Stockmans | Sint-Joris Blaasveld" userId="S::kathy.stockmans@sintjorisblaasveld.be::ebfaf05d-e732-400a-bb36-5391499306b1" providerId="AD" clId="Web-{265D5CBB-6BF3-8629-C19B-DE27234C90D9}"/>
    <pc:docChg chg="modSld">
      <pc:chgData name="Kathy Stockmans | Sint-Joris Blaasveld" userId="S::kathy.stockmans@sintjorisblaasveld.be::ebfaf05d-e732-400a-bb36-5391499306b1" providerId="AD" clId="Web-{265D5CBB-6BF3-8629-C19B-DE27234C90D9}" dt="2023-08-28T11:07:02.969" v="2"/>
      <pc:docMkLst>
        <pc:docMk/>
      </pc:docMkLst>
      <pc:sldChg chg="modSp">
        <pc:chgData name="Kathy Stockmans | Sint-Joris Blaasveld" userId="S::kathy.stockmans@sintjorisblaasveld.be::ebfaf05d-e732-400a-bb36-5391499306b1" providerId="AD" clId="Web-{265D5CBB-6BF3-8629-C19B-DE27234C90D9}" dt="2023-08-28T11:06:34.734" v="0"/>
        <pc:sldMkLst>
          <pc:docMk/>
          <pc:sldMk cId="1103066759" sldId="283"/>
        </pc:sldMkLst>
        <pc:picChg chg="mod">
          <ac:chgData name="Kathy Stockmans | Sint-Joris Blaasveld" userId="S::kathy.stockmans@sintjorisblaasveld.be::ebfaf05d-e732-400a-bb36-5391499306b1" providerId="AD" clId="Web-{265D5CBB-6BF3-8629-C19B-DE27234C90D9}" dt="2023-08-28T11:06:34.734" v="0"/>
          <ac:picMkLst>
            <pc:docMk/>
            <pc:sldMk cId="1103066759" sldId="283"/>
            <ac:picMk id="6" creationId="{3712DCDB-E06B-B492-8616-FC1F981BA6B0}"/>
          </ac:picMkLst>
        </pc:picChg>
      </pc:sldChg>
      <pc:sldChg chg="modSp">
        <pc:chgData name="Kathy Stockmans | Sint-Joris Blaasveld" userId="S::kathy.stockmans@sintjorisblaasveld.be::ebfaf05d-e732-400a-bb36-5391499306b1" providerId="AD" clId="Web-{265D5CBB-6BF3-8629-C19B-DE27234C90D9}" dt="2023-08-28T11:06:50.062" v="1"/>
        <pc:sldMkLst>
          <pc:docMk/>
          <pc:sldMk cId="2883937355" sldId="284"/>
        </pc:sldMkLst>
        <pc:picChg chg="mod">
          <ac:chgData name="Kathy Stockmans | Sint-Joris Blaasveld" userId="S::kathy.stockmans@sintjorisblaasveld.be::ebfaf05d-e732-400a-bb36-5391499306b1" providerId="AD" clId="Web-{265D5CBB-6BF3-8629-C19B-DE27234C90D9}" dt="2023-08-28T11:06:50.062" v="1"/>
          <ac:picMkLst>
            <pc:docMk/>
            <pc:sldMk cId="2883937355" sldId="284"/>
            <ac:picMk id="11" creationId="{62CEBB03-8C9C-7BAF-A8EA-00EE7903211E}"/>
          </ac:picMkLst>
        </pc:picChg>
      </pc:sldChg>
      <pc:sldChg chg="modSp">
        <pc:chgData name="Kathy Stockmans | Sint-Joris Blaasveld" userId="S::kathy.stockmans@sintjorisblaasveld.be::ebfaf05d-e732-400a-bb36-5391499306b1" providerId="AD" clId="Web-{265D5CBB-6BF3-8629-C19B-DE27234C90D9}" dt="2023-08-28T11:07:02.969" v="2"/>
        <pc:sldMkLst>
          <pc:docMk/>
          <pc:sldMk cId="257868152" sldId="285"/>
        </pc:sldMkLst>
        <pc:picChg chg="mod">
          <ac:chgData name="Kathy Stockmans | Sint-Joris Blaasveld" userId="S::kathy.stockmans@sintjorisblaasveld.be::ebfaf05d-e732-400a-bb36-5391499306b1" providerId="AD" clId="Web-{265D5CBB-6BF3-8629-C19B-DE27234C90D9}" dt="2023-08-28T11:07:02.969" v="2"/>
          <ac:picMkLst>
            <pc:docMk/>
            <pc:sldMk cId="257868152" sldId="285"/>
            <ac:picMk id="9" creationId="{9F2351D3-3658-43F3-2F8D-001476B190BE}"/>
          </ac:picMkLst>
        </pc:picChg>
      </pc:sldChg>
    </pc:docChg>
  </pc:docChgLst>
  <pc:docChgLst>
    <pc:chgData name="Kathy Stockmans | Sint-Joris Blaasveld" userId="S::kathy.stockmans@sintjorisblaasveld.be::ebfaf05d-e732-400a-bb36-5391499306b1" providerId="AD" clId="Web-{4D46ABD0-5110-56BA-17B3-45BE9682B4EB}"/>
    <pc:docChg chg="modSld">
      <pc:chgData name="Kathy Stockmans | Sint-Joris Blaasveld" userId="S::kathy.stockmans@sintjorisblaasveld.be::ebfaf05d-e732-400a-bb36-5391499306b1" providerId="AD" clId="Web-{4D46ABD0-5110-56BA-17B3-45BE9682B4EB}" dt="2023-08-27T10:41:37.756" v="4" actId="20577"/>
      <pc:docMkLst>
        <pc:docMk/>
      </pc:docMkLst>
      <pc:sldChg chg="modSp">
        <pc:chgData name="Kathy Stockmans | Sint-Joris Blaasveld" userId="S::kathy.stockmans@sintjorisblaasveld.be::ebfaf05d-e732-400a-bb36-5391499306b1" providerId="AD" clId="Web-{4D46ABD0-5110-56BA-17B3-45BE9682B4EB}" dt="2023-08-27T10:41:19.974" v="1" actId="20577"/>
        <pc:sldMkLst>
          <pc:docMk/>
          <pc:sldMk cId="3228153754" sldId="280"/>
        </pc:sldMkLst>
        <pc:spChg chg="mod">
          <ac:chgData name="Kathy Stockmans | Sint-Joris Blaasveld" userId="S::kathy.stockmans@sintjorisblaasveld.be::ebfaf05d-e732-400a-bb36-5391499306b1" providerId="AD" clId="Web-{4D46ABD0-5110-56BA-17B3-45BE9682B4EB}" dt="2023-08-27T10:41:19.974" v="1" actId="20577"/>
          <ac:spMkLst>
            <pc:docMk/>
            <pc:sldMk cId="3228153754" sldId="280"/>
            <ac:spMk id="13" creationId="{A266AEB7-8B99-0888-3D53-1CAB4D9200FB}"/>
          </ac:spMkLst>
        </pc:spChg>
      </pc:sldChg>
      <pc:sldChg chg="modSp">
        <pc:chgData name="Kathy Stockmans | Sint-Joris Blaasveld" userId="S::kathy.stockmans@sintjorisblaasveld.be::ebfaf05d-e732-400a-bb36-5391499306b1" providerId="AD" clId="Web-{4D46ABD0-5110-56BA-17B3-45BE9682B4EB}" dt="2023-08-27T10:41:37.756" v="4" actId="20577"/>
        <pc:sldMkLst>
          <pc:docMk/>
          <pc:sldMk cId="4187805134" sldId="281"/>
        </pc:sldMkLst>
        <pc:spChg chg="mod">
          <ac:chgData name="Kathy Stockmans | Sint-Joris Blaasveld" userId="S::kathy.stockmans@sintjorisblaasveld.be::ebfaf05d-e732-400a-bb36-5391499306b1" providerId="AD" clId="Web-{4D46ABD0-5110-56BA-17B3-45BE9682B4EB}" dt="2023-08-27T10:41:37.756" v="4" actId="20577"/>
          <ac:spMkLst>
            <pc:docMk/>
            <pc:sldMk cId="4187805134" sldId="281"/>
            <ac:spMk id="13" creationId="{A266AEB7-8B99-0888-3D53-1CAB4D9200FB}"/>
          </ac:spMkLst>
        </pc:spChg>
      </pc:sldChg>
      <pc:sldChg chg="modSp">
        <pc:chgData name="Kathy Stockmans | Sint-Joris Blaasveld" userId="S::kathy.stockmans@sintjorisblaasveld.be::ebfaf05d-e732-400a-bb36-5391499306b1" providerId="AD" clId="Web-{4D46ABD0-5110-56BA-17B3-45BE9682B4EB}" dt="2023-08-27T10:41:24.553" v="3" actId="20577"/>
        <pc:sldMkLst>
          <pc:docMk/>
          <pc:sldMk cId="2883961034" sldId="282"/>
        </pc:sldMkLst>
        <pc:spChg chg="mod">
          <ac:chgData name="Kathy Stockmans | Sint-Joris Blaasveld" userId="S::kathy.stockmans@sintjorisblaasveld.be::ebfaf05d-e732-400a-bb36-5391499306b1" providerId="AD" clId="Web-{4D46ABD0-5110-56BA-17B3-45BE9682B4EB}" dt="2023-08-27T10:41:24.553" v="3" actId="20577"/>
          <ac:spMkLst>
            <pc:docMk/>
            <pc:sldMk cId="2883961034" sldId="282"/>
            <ac:spMk id="13" creationId="{A266AEB7-8B99-0888-3D53-1CAB4D9200FB}"/>
          </ac:spMkLst>
        </pc:spChg>
      </pc:sldChg>
    </pc:docChg>
  </pc:docChgLst>
  <pc:docChgLst>
    <pc:chgData name="Kathy Stockmans | Sint-Joris Blaasveld" userId="S::kathy.stockmans@sintjorisblaasveld.be::ebfaf05d-e732-400a-bb36-5391499306b1" providerId="AD" clId="Web-{59858C0D-DA48-1C12-493D-4F584F2931CC}"/>
    <pc:docChg chg="modSld">
      <pc:chgData name="Kathy Stockmans | Sint-Joris Blaasveld" userId="S::kathy.stockmans@sintjorisblaasveld.be::ebfaf05d-e732-400a-bb36-5391499306b1" providerId="AD" clId="Web-{59858C0D-DA48-1C12-493D-4F584F2931CC}" dt="2023-08-27T09:55:51.228" v="51" actId="20577"/>
      <pc:docMkLst>
        <pc:docMk/>
      </pc:docMkLst>
      <pc:sldChg chg="modSp">
        <pc:chgData name="Kathy Stockmans | Sint-Joris Blaasveld" userId="S::kathy.stockmans@sintjorisblaasveld.be::ebfaf05d-e732-400a-bb36-5391499306b1" providerId="AD" clId="Web-{59858C0D-DA48-1C12-493D-4F584F2931CC}" dt="2023-08-27T09:55:51.228" v="51" actId="20577"/>
        <pc:sldMkLst>
          <pc:docMk/>
          <pc:sldMk cId="568589061" sldId="259"/>
        </pc:sldMkLst>
        <pc:spChg chg="mod">
          <ac:chgData name="Kathy Stockmans | Sint-Joris Blaasveld" userId="S::kathy.stockmans@sintjorisblaasveld.be::ebfaf05d-e732-400a-bb36-5391499306b1" providerId="AD" clId="Web-{59858C0D-DA48-1C12-493D-4F584F2931CC}" dt="2023-08-27T09:55:51.228" v="51" actId="20577"/>
          <ac:spMkLst>
            <pc:docMk/>
            <pc:sldMk cId="568589061" sldId="259"/>
            <ac:spMk id="13" creationId="{A266AEB7-8B99-0888-3D53-1CAB4D9200FB}"/>
          </ac:spMkLst>
        </pc:spChg>
      </pc:sldChg>
    </pc:docChg>
  </pc:docChgLst>
  <pc:docChgLst>
    <pc:chgData name="Kathy Stockmans | Sint-Joris Blaasveld" userId="S::kathy.stockmans@sintjorisblaasveld.be::ebfaf05d-e732-400a-bb36-5391499306b1" providerId="AD" clId="Web-{3D2F1F97-1649-885B-2A7C-8F135BD1C8A1}"/>
    <pc:docChg chg="delSld">
      <pc:chgData name="Kathy Stockmans | Sint-Joris Blaasveld" userId="S::kathy.stockmans@sintjorisblaasveld.be::ebfaf05d-e732-400a-bb36-5391499306b1" providerId="AD" clId="Web-{3D2F1F97-1649-885B-2A7C-8F135BD1C8A1}" dt="2023-09-05T14:31:42.867" v="0"/>
      <pc:docMkLst>
        <pc:docMk/>
      </pc:docMkLst>
      <pc:sldChg chg="del">
        <pc:chgData name="Kathy Stockmans | Sint-Joris Blaasveld" userId="S::kathy.stockmans@sintjorisblaasveld.be::ebfaf05d-e732-400a-bb36-5391499306b1" providerId="AD" clId="Web-{3D2F1F97-1649-885B-2A7C-8F135BD1C8A1}" dt="2023-09-05T14:31:42.867" v="0"/>
        <pc:sldMkLst>
          <pc:docMk/>
          <pc:sldMk cId="2756439722" sldId="273"/>
        </pc:sldMkLst>
      </pc:sldChg>
    </pc:docChg>
  </pc:docChgLst>
  <pc:docChgLst>
    <pc:chgData name="Kathy Stockmans | Sint-Joris Blaasveld" userId="S::kathy.stockmans@sintjorisblaasveld.be::ebfaf05d-e732-400a-bb36-5391499306b1" providerId="AD" clId="Web-{598F65D5-6040-7FEB-CFCF-4DCFBF18AEB3}"/>
    <pc:docChg chg="modSld">
      <pc:chgData name="Kathy Stockmans | Sint-Joris Blaasveld" userId="S::kathy.stockmans@sintjorisblaasveld.be::ebfaf05d-e732-400a-bb36-5391499306b1" providerId="AD" clId="Web-{598F65D5-6040-7FEB-CFCF-4DCFBF18AEB3}" dt="2023-09-04T11:12:41.435" v="30"/>
      <pc:docMkLst>
        <pc:docMk/>
      </pc:docMkLst>
      <pc:sldChg chg="modSp">
        <pc:chgData name="Kathy Stockmans | Sint-Joris Blaasveld" userId="S::kathy.stockmans@sintjorisblaasveld.be::ebfaf05d-e732-400a-bb36-5391499306b1" providerId="AD" clId="Web-{598F65D5-6040-7FEB-CFCF-4DCFBF18AEB3}" dt="2023-09-04T11:10:45.868" v="22"/>
        <pc:sldMkLst>
          <pc:docMk/>
          <pc:sldMk cId="568589061" sldId="259"/>
        </pc:sldMkLst>
        <pc:picChg chg="mod">
          <ac:chgData name="Kathy Stockmans | Sint-Joris Blaasveld" userId="S::kathy.stockmans@sintjorisblaasveld.be::ebfaf05d-e732-400a-bb36-5391499306b1" providerId="AD" clId="Web-{598F65D5-6040-7FEB-CFCF-4DCFBF18AEB3}" dt="2023-09-04T11:09:37.709" v="18"/>
          <ac:picMkLst>
            <pc:docMk/>
            <pc:sldMk cId="568589061" sldId="259"/>
            <ac:picMk id="4" creationId="{449956A8-37B6-B6D2-C0F8-8F830CDC7B48}"/>
          </ac:picMkLst>
        </pc:picChg>
        <pc:picChg chg="mod">
          <ac:chgData name="Kathy Stockmans | Sint-Joris Blaasveld" userId="S::kathy.stockmans@sintjorisblaasveld.be::ebfaf05d-e732-400a-bb36-5391499306b1" providerId="AD" clId="Web-{598F65D5-6040-7FEB-CFCF-4DCFBF18AEB3}" dt="2023-09-04T11:10:45.868" v="22"/>
          <ac:picMkLst>
            <pc:docMk/>
            <pc:sldMk cId="568589061" sldId="259"/>
            <ac:picMk id="6" creationId="{3712DCDB-E06B-B492-8616-FC1F981BA6B0}"/>
          </ac:picMkLst>
        </pc:picChg>
      </pc:sldChg>
      <pc:sldChg chg="modSp">
        <pc:chgData name="Kathy Stockmans | Sint-Joris Blaasveld" userId="S::kathy.stockmans@sintjorisblaasveld.be::ebfaf05d-e732-400a-bb36-5391499306b1" providerId="AD" clId="Web-{598F65D5-6040-7FEB-CFCF-4DCFBF18AEB3}" dt="2023-09-04T09:50:42.808" v="4" actId="20577"/>
        <pc:sldMkLst>
          <pc:docMk/>
          <pc:sldMk cId="12973587" sldId="268"/>
        </pc:sldMkLst>
        <pc:spChg chg="mod">
          <ac:chgData name="Kathy Stockmans | Sint-Joris Blaasveld" userId="S::kathy.stockmans@sintjorisblaasveld.be::ebfaf05d-e732-400a-bb36-5391499306b1" providerId="AD" clId="Web-{598F65D5-6040-7FEB-CFCF-4DCFBF18AEB3}" dt="2023-09-04T09:50:42.808" v="4" actId="20577"/>
          <ac:spMkLst>
            <pc:docMk/>
            <pc:sldMk cId="12973587" sldId="268"/>
            <ac:spMk id="3" creationId="{F00D2CE5-43EB-4763-8DAB-BEBB02FD24B6}"/>
          </ac:spMkLst>
        </pc:spChg>
      </pc:sldChg>
      <pc:sldChg chg="mod modShow">
        <pc:chgData name="Kathy Stockmans | Sint-Joris Blaasveld" userId="S::kathy.stockmans@sintjorisblaasveld.be::ebfaf05d-e732-400a-bb36-5391499306b1" providerId="AD" clId="Web-{598F65D5-6040-7FEB-CFCF-4DCFBF18AEB3}" dt="2023-09-04T09:51:07.591" v="5"/>
        <pc:sldMkLst>
          <pc:docMk/>
          <pc:sldMk cId="2756439722" sldId="273"/>
        </pc:sldMkLst>
      </pc:sldChg>
      <pc:sldChg chg="modSp">
        <pc:chgData name="Kathy Stockmans | Sint-Joris Blaasveld" userId="S::kathy.stockmans@sintjorisblaasveld.be::ebfaf05d-e732-400a-bb36-5391499306b1" providerId="AD" clId="Web-{598F65D5-6040-7FEB-CFCF-4DCFBF18AEB3}" dt="2023-09-04T11:10:37.352" v="21"/>
        <pc:sldMkLst>
          <pc:docMk/>
          <pc:sldMk cId="41756946" sldId="275"/>
        </pc:sldMkLst>
        <pc:picChg chg="mod">
          <ac:chgData name="Kathy Stockmans | Sint-Joris Blaasveld" userId="S::kathy.stockmans@sintjorisblaasveld.be::ebfaf05d-e732-400a-bb36-5391499306b1" providerId="AD" clId="Web-{598F65D5-6040-7FEB-CFCF-4DCFBF18AEB3}" dt="2023-09-04T11:09:29.224" v="17"/>
          <ac:picMkLst>
            <pc:docMk/>
            <pc:sldMk cId="41756946" sldId="275"/>
            <ac:picMk id="4" creationId="{449956A8-37B6-B6D2-C0F8-8F830CDC7B48}"/>
          </ac:picMkLst>
        </pc:picChg>
        <pc:picChg chg="mod">
          <ac:chgData name="Kathy Stockmans | Sint-Joris Blaasveld" userId="S::kathy.stockmans@sintjorisblaasveld.be::ebfaf05d-e732-400a-bb36-5391499306b1" providerId="AD" clId="Web-{598F65D5-6040-7FEB-CFCF-4DCFBF18AEB3}" dt="2023-09-04T11:10:37.352" v="21"/>
          <ac:picMkLst>
            <pc:docMk/>
            <pc:sldMk cId="41756946" sldId="275"/>
            <ac:picMk id="6" creationId="{3712DCDB-E06B-B492-8616-FC1F981BA6B0}"/>
          </ac:picMkLst>
        </pc:picChg>
      </pc:sldChg>
      <pc:sldChg chg="modSp">
        <pc:chgData name="Kathy Stockmans | Sint-Joris Blaasveld" userId="S::kathy.stockmans@sintjorisblaasveld.be::ebfaf05d-e732-400a-bb36-5391499306b1" providerId="AD" clId="Web-{598F65D5-6040-7FEB-CFCF-4DCFBF18AEB3}" dt="2023-09-04T11:11:02.134" v="24"/>
        <pc:sldMkLst>
          <pc:docMk/>
          <pc:sldMk cId="2576900705" sldId="276"/>
        </pc:sldMkLst>
        <pc:picChg chg="mod">
          <ac:chgData name="Kathy Stockmans | Sint-Joris Blaasveld" userId="S::kathy.stockmans@sintjorisblaasveld.be::ebfaf05d-e732-400a-bb36-5391499306b1" providerId="AD" clId="Web-{598F65D5-6040-7FEB-CFCF-4DCFBF18AEB3}" dt="2023-09-04T11:10:02.476" v="20"/>
          <ac:picMkLst>
            <pc:docMk/>
            <pc:sldMk cId="2576900705" sldId="276"/>
            <ac:picMk id="4" creationId="{449956A8-37B6-B6D2-C0F8-8F830CDC7B48}"/>
          </ac:picMkLst>
        </pc:picChg>
        <pc:picChg chg="mod">
          <ac:chgData name="Kathy Stockmans | Sint-Joris Blaasveld" userId="S::kathy.stockmans@sintjorisblaasveld.be::ebfaf05d-e732-400a-bb36-5391499306b1" providerId="AD" clId="Web-{598F65D5-6040-7FEB-CFCF-4DCFBF18AEB3}" dt="2023-09-04T11:11:02.134" v="24"/>
          <ac:picMkLst>
            <pc:docMk/>
            <pc:sldMk cId="2576900705" sldId="276"/>
            <ac:picMk id="6" creationId="{3712DCDB-E06B-B492-8616-FC1F981BA6B0}"/>
          </ac:picMkLst>
        </pc:picChg>
      </pc:sldChg>
      <pc:sldChg chg="modSp">
        <pc:chgData name="Kathy Stockmans | Sint-Joris Blaasveld" userId="S::kathy.stockmans@sintjorisblaasveld.be::ebfaf05d-e732-400a-bb36-5391499306b1" providerId="AD" clId="Web-{598F65D5-6040-7FEB-CFCF-4DCFBF18AEB3}" dt="2023-09-04T11:10:55.196" v="23"/>
        <pc:sldMkLst>
          <pc:docMk/>
          <pc:sldMk cId="2959683916" sldId="278"/>
        </pc:sldMkLst>
        <pc:picChg chg="mod">
          <ac:chgData name="Kathy Stockmans | Sint-Joris Blaasveld" userId="S::kathy.stockmans@sintjorisblaasveld.be::ebfaf05d-e732-400a-bb36-5391499306b1" providerId="AD" clId="Web-{598F65D5-6040-7FEB-CFCF-4DCFBF18AEB3}" dt="2023-09-04T11:09:45.381" v="19"/>
          <ac:picMkLst>
            <pc:docMk/>
            <pc:sldMk cId="2959683916" sldId="278"/>
            <ac:picMk id="4" creationId="{449956A8-37B6-B6D2-C0F8-8F830CDC7B48}"/>
          </ac:picMkLst>
        </pc:picChg>
        <pc:picChg chg="mod">
          <ac:chgData name="Kathy Stockmans | Sint-Joris Blaasveld" userId="S::kathy.stockmans@sintjorisblaasveld.be::ebfaf05d-e732-400a-bb36-5391499306b1" providerId="AD" clId="Web-{598F65D5-6040-7FEB-CFCF-4DCFBF18AEB3}" dt="2023-09-04T11:10:55.196" v="23"/>
          <ac:picMkLst>
            <pc:docMk/>
            <pc:sldMk cId="2959683916" sldId="278"/>
            <ac:picMk id="6" creationId="{3712DCDB-E06B-B492-8616-FC1F981BA6B0}"/>
          </ac:picMkLst>
        </pc:picChg>
      </pc:sldChg>
      <pc:sldChg chg="modSp">
        <pc:chgData name="Kathy Stockmans | Sint-Joris Blaasveld" userId="S::kathy.stockmans@sintjorisblaasveld.be::ebfaf05d-e732-400a-bb36-5391499306b1" providerId="AD" clId="Web-{598F65D5-6040-7FEB-CFCF-4DCFBF18AEB3}" dt="2023-09-04T11:08:33.675" v="14"/>
        <pc:sldMkLst>
          <pc:docMk/>
          <pc:sldMk cId="3092046119" sldId="279"/>
        </pc:sldMkLst>
        <pc:picChg chg="mod">
          <ac:chgData name="Kathy Stockmans | Sint-Joris Blaasveld" userId="S::kathy.stockmans@sintjorisblaasveld.be::ebfaf05d-e732-400a-bb36-5391499306b1" providerId="AD" clId="Web-{598F65D5-6040-7FEB-CFCF-4DCFBF18AEB3}" dt="2023-09-04T11:08:33.675" v="14"/>
          <ac:picMkLst>
            <pc:docMk/>
            <pc:sldMk cId="3092046119" sldId="279"/>
            <ac:picMk id="4" creationId="{449956A8-37B6-B6D2-C0F8-8F830CDC7B48}"/>
          </ac:picMkLst>
        </pc:picChg>
        <pc:picChg chg="mod">
          <ac:chgData name="Kathy Stockmans | Sint-Joris Blaasveld" userId="S::kathy.stockmans@sintjorisblaasveld.be::ebfaf05d-e732-400a-bb36-5391499306b1" providerId="AD" clId="Web-{598F65D5-6040-7FEB-CFCF-4DCFBF18AEB3}" dt="2023-09-04T11:06:46.624" v="6"/>
          <ac:picMkLst>
            <pc:docMk/>
            <pc:sldMk cId="3092046119" sldId="279"/>
            <ac:picMk id="5" creationId="{E54363D7-0CEA-66F7-2047-78940D526007}"/>
          </ac:picMkLst>
        </pc:picChg>
        <pc:picChg chg="mod">
          <ac:chgData name="Kathy Stockmans | Sint-Joris Blaasveld" userId="S::kathy.stockmans@sintjorisblaasveld.be::ebfaf05d-e732-400a-bb36-5391499306b1" providerId="AD" clId="Web-{598F65D5-6040-7FEB-CFCF-4DCFBF18AEB3}" dt="2023-09-04T11:08:13.362" v="13"/>
          <ac:picMkLst>
            <pc:docMk/>
            <pc:sldMk cId="3092046119" sldId="279"/>
            <ac:picMk id="6" creationId="{3712DCDB-E06B-B492-8616-FC1F981BA6B0}"/>
          </ac:picMkLst>
        </pc:picChg>
      </pc:sldChg>
      <pc:sldChg chg="modSp">
        <pc:chgData name="Kathy Stockmans | Sint-Joris Blaasveld" userId="S::kathy.stockmans@sintjorisblaasveld.be::ebfaf05d-e732-400a-bb36-5391499306b1" providerId="AD" clId="Web-{598F65D5-6040-7FEB-CFCF-4DCFBF18AEB3}" dt="2023-09-04T11:08:56.473" v="16"/>
        <pc:sldMkLst>
          <pc:docMk/>
          <pc:sldMk cId="3228153754" sldId="280"/>
        </pc:sldMkLst>
        <pc:picChg chg="mod">
          <ac:chgData name="Kathy Stockmans | Sint-Joris Blaasveld" userId="S::kathy.stockmans@sintjorisblaasveld.be::ebfaf05d-e732-400a-bb36-5391499306b1" providerId="AD" clId="Web-{598F65D5-6040-7FEB-CFCF-4DCFBF18AEB3}" dt="2023-09-04T11:08:56.473" v="16"/>
          <ac:picMkLst>
            <pc:docMk/>
            <pc:sldMk cId="3228153754" sldId="280"/>
            <ac:picMk id="4" creationId="{5EEDCBEB-71FF-15F1-9457-C03EA042A344}"/>
          </ac:picMkLst>
        </pc:picChg>
        <pc:picChg chg="mod">
          <ac:chgData name="Kathy Stockmans | Sint-Joris Blaasveld" userId="S::kathy.stockmans@sintjorisblaasveld.be::ebfaf05d-e732-400a-bb36-5391499306b1" providerId="AD" clId="Web-{598F65D5-6040-7FEB-CFCF-4DCFBF18AEB3}" dt="2023-09-04T11:07:41.548" v="10"/>
          <ac:picMkLst>
            <pc:docMk/>
            <pc:sldMk cId="3228153754" sldId="280"/>
            <ac:picMk id="5" creationId="{5BC97767-EB4E-A715-BE91-573E6FE8EEDF}"/>
          </ac:picMkLst>
        </pc:picChg>
        <pc:picChg chg="mod">
          <ac:chgData name="Kathy Stockmans | Sint-Joris Blaasveld" userId="S::kathy.stockmans@sintjorisblaasveld.be::ebfaf05d-e732-400a-bb36-5391499306b1" providerId="AD" clId="Web-{598F65D5-6040-7FEB-CFCF-4DCFBF18AEB3}" dt="2023-09-04T11:07:17.860" v="9"/>
          <ac:picMkLst>
            <pc:docMk/>
            <pc:sldMk cId="3228153754" sldId="280"/>
            <ac:picMk id="7" creationId="{53EA7B0F-A74D-4343-1888-19531379E084}"/>
          </ac:picMkLst>
        </pc:picChg>
      </pc:sldChg>
      <pc:sldChg chg="modSp">
        <pc:chgData name="Kathy Stockmans | Sint-Joris Blaasveld" userId="S::kathy.stockmans@sintjorisblaasveld.be::ebfaf05d-e732-400a-bb36-5391499306b1" providerId="AD" clId="Web-{598F65D5-6040-7FEB-CFCF-4DCFBF18AEB3}" dt="2023-09-04T11:07:51.283" v="11"/>
        <pc:sldMkLst>
          <pc:docMk/>
          <pc:sldMk cId="4187805134" sldId="281"/>
        </pc:sldMkLst>
        <pc:picChg chg="mod">
          <ac:chgData name="Kathy Stockmans | Sint-Joris Blaasveld" userId="S::kathy.stockmans@sintjorisblaasveld.be::ebfaf05d-e732-400a-bb36-5391499306b1" providerId="AD" clId="Web-{598F65D5-6040-7FEB-CFCF-4DCFBF18AEB3}" dt="2023-09-04T11:07:51.283" v="11"/>
          <ac:picMkLst>
            <pc:docMk/>
            <pc:sldMk cId="4187805134" sldId="281"/>
            <ac:picMk id="5" creationId="{FF091BAC-6957-CAF0-EE49-AF1B646F24DA}"/>
          </ac:picMkLst>
        </pc:picChg>
        <pc:picChg chg="mod">
          <ac:chgData name="Kathy Stockmans | Sint-Joris Blaasveld" userId="S::kathy.stockmans@sintjorisblaasveld.be::ebfaf05d-e732-400a-bb36-5391499306b1" providerId="AD" clId="Web-{598F65D5-6040-7FEB-CFCF-4DCFBF18AEB3}" dt="2023-09-04T11:06:59.672" v="7"/>
          <ac:picMkLst>
            <pc:docMk/>
            <pc:sldMk cId="4187805134" sldId="281"/>
            <ac:picMk id="6" creationId="{E7771FFE-D0D1-697E-FCB3-67A020C378AE}"/>
          </ac:picMkLst>
        </pc:picChg>
      </pc:sldChg>
      <pc:sldChg chg="modSp">
        <pc:chgData name="Kathy Stockmans | Sint-Joris Blaasveld" userId="S::kathy.stockmans@sintjorisblaasveld.be::ebfaf05d-e732-400a-bb36-5391499306b1" providerId="AD" clId="Web-{598F65D5-6040-7FEB-CFCF-4DCFBF18AEB3}" dt="2023-09-04T11:08:48.535" v="15"/>
        <pc:sldMkLst>
          <pc:docMk/>
          <pc:sldMk cId="2883961034" sldId="282"/>
        </pc:sldMkLst>
        <pc:picChg chg="mod">
          <ac:chgData name="Kathy Stockmans | Sint-Joris Blaasveld" userId="S::kathy.stockmans@sintjorisblaasveld.be::ebfaf05d-e732-400a-bb36-5391499306b1" providerId="AD" clId="Web-{598F65D5-6040-7FEB-CFCF-4DCFBF18AEB3}" dt="2023-09-04T11:08:48.535" v="15"/>
          <ac:picMkLst>
            <pc:docMk/>
            <pc:sldMk cId="2883961034" sldId="282"/>
            <ac:picMk id="5" creationId="{6081C25C-4D7D-F73F-6FEA-F05DCEE7A002}"/>
          </ac:picMkLst>
        </pc:picChg>
        <pc:picChg chg="mod">
          <ac:chgData name="Kathy Stockmans | Sint-Joris Blaasveld" userId="S::kathy.stockmans@sintjorisblaasveld.be::ebfaf05d-e732-400a-bb36-5391499306b1" providerId="AD" clId="Web-{598F65D5-6040-7FEB-CFCF-4DCFBF18AEB3}" dt="2023-09-04T11:07:09.236" v="8"/>
          <ac:picMkLst>
            <pc:docMk/>
            <pc:sldMk cId="2883961034" sldId="282"/>
            <ac:picMk id="6" creationId="{08D9AE8C-F289-2DBE-6377-A3F91251D7D1}"/>
          </ac:picMkLst>
        </pc:picChg>
        <pc:picChg chg="mod">
          <ac:chgData name="Kathy Stockmans | Sint-Joris Blaasveld" userId="S::kathy.stockmans@sintjorisblaasveld.be::ebfaf05d-e732-400a-bb36-5391499306b1" providerId="AD" clId="Web-{598F65D5-6040-7FEB-CFCF-4DCFBF18AEB3}" dt="2023-09-04T11:08:05.659" v="12"/>
          <ac:picMkLst>
            <pc:docMk/>
            <pc:sldMk cId="2883961034" sldId="282"/>
            <ac:picMk id="8" creationId="{06BB5325-0725-D6F8-DB4D-238D91FF18C9}"/>
          </ac:picMkLst>
        </pc:picChg>
      </pc:sldChg>
      <pc:sldChg chg="modSp">
        <pc:chgData name="Kathy Stockmans | Sint-Joris Blaasveld" userId="S::kathy.stockmans@sintjorisblaasveld.be::ebfaf05d-e732-400a-bb36-5391499306b1" providerId="AD" clId="Web-{598F65D5-6040-7FEB-CFCF-4DCFBF18AEB3}" dt="2023-09-04T11:12:11.668" v="27"/>
        <pc:sldMkLst>
          <pc:docMk/>
          <pc:sldMk cId="1103066759" sldId="283"/>
        </pc:sldMkLst>
        <pc:picChg chg="mod">
          <ac:chgData name="Kathy Stockmans | Sint-Joris Blaasveld" userId="S::kathy.stockmans@sintjorisblaasveld.be::ebfaf05d-e732-400a-bb36-5391499306b1" providerId="AD" clId="Web-{598F65D5-6040-7FEB-CFCF-4DCFBF18AEB3}" dt="2023-09-04T11:11:54.074" v="25"/>
          <ac:picMkLst>
            <pc:docMk/>
            <pc:sldMk cId="1103066759" sldId="283"/>
            <ac:picMk id="4" creationId="{449956A8-37B6-B6D2-C0F8-8F830CDC7B48}"/>
          </ac:picMkLst>
        </pc:picChg>
        <pc:picChg chg="mod">
          <ac:chgData name="Kathy Stockmans | Sint-Joris Blaasveld" userId="S::kathy.stockmans@sintjorisblaasveld.be::ebfaf05d-e732-400a-bb36-5391499306b1" providerId="AD" clId="Web-{598F65D5-6040-7FEB-CFCF-4DCFBF18AEB3}" dt="2023-09-04T11:12:11.668" v="27"/>
          <ac:picMkLst>
            <pc:docMk/>
            <pc:sldMk cId="1103066759" sldId="283"/>
            <ac:picMk id="6" creationId="{3712DCDB-E06B-B492-8616-FC1F981BA6B0}"/>
          </ac:picMkLst>
        </pc:picChg>
      </pc:sldChg>
      <pc:sldChg chg="modSp">
        <pc:chgData name="Kathy Stockmans | Sint-Joris Blaasveld" userId="S::kathy.stockmans@sintjorisblaasveld.be::ebfaf05d-e732-400a-bb36-5391499306b1" providerId="AD" clId="Web-{598F65D5-6040-7FEB-CFCF-4DCFBF18AEB3}" dt="2023-09-04T11:12:21.497" v="28"/>
        <pc:sldMkLst>
          <pc:docMk/>
          <pc:sldMk cId="2883937355" sldId="284"/>
        </pc:sldMkLst>
        <pc:picChg chg="mod">
          <ac:chgData name="Kathy Stockmans | Sint-Joris Blaasveld" userId="S::kathy.stockmans@sintjorisblaasveld.be::ebfaf05d-e732-400a-bb36-5391499306b1" providerId="AD" clId="Web-{598F65D5-6040-7FEB-CFCF-4DCFBF18AEB3}" dt="2023-09-04T11:12:21.497" v="28"/>
          <ac:picMkLst>
            <pc:docMk/>
            <pc:sldMk cId="2883937355" sldId="284"/>
            <ac:picMk id="11" creationId="{62CEBB03-8C9C-7BAF-A8EA-00EE7903211E}"/>
          </ac:picMkLst>
        </pc:picChg>
        <pc:picChg chg="mod">
          <ac:chgData name="Kathy Stockmans | Sint-Joris Blaasveld" userId="S::kathy.stockmans@sintjorisblaasveld.be::ebfaf05d-e732-400a-bb36-5391499306b1" providerId="AD" clId="Web-{598F65D5-6040-7FEB-CFCF-4DCFBF18AEB3}" dt="2023-09-04T11:12:02.324" v="26"/>
          <ac:picMkLst>
            <pc:docMk/>
            <pc:sldMk cId="2883937355" sldId="284"/>
            <ac:picMk id="12" creationId="{561ADC59-77E7-CDF0-6791-C44D807A67EC}"/>
          </ac:picMkLst>
        </pc:picChg>
      </pc:sldChg>
      <pc:sldChg chg="modSp">
        <pc:chgData name="Kathy Stockmans | Sint-Joris Blaasveld" userId="S::kathy.stockmans@sintjorisblaasveld.be::ebfaf05d-e732-400a-bb36-5391499306b1" providerId="AD" clId="Web-{598F65D5-6040-7FEB-CFCF-4DCFBF18AEB3}" dt="2023-09-04T11:12:41.435" v="30"/>
        <pc:sldMkLst>
          <pc:docMk/>
          <pc:sldMk cId="257868152" sldId="285"/>
        </pc:sldMkLst>
        <pc:picChg chg="mod">
          <ac:chgData name="Kathy Stockmans | Sint-Joris Blaasveld" userId="S::kathy.stockmans@sintjorisblaasveld.be::ebfaf05d-e732-400a-bb36-5391499306b1" providerId="AD" clId="Web-{598F65D5-6040-7FEB-CFCF-4DCFBF18AEB3}" dt="2023-09-04T11:12:29.950" v="29"/>
          <ac:picMkLst>
            <pc:docMk/>
            <pc:sldMk cId="257868152" sldId="285"/>
            <ac:picMk id="9" creationId="{9F2351D3-3658-43F3-2F8D-001476B190BE}"/>
          </ac:picMkLst>
        </pc:picChg>
        <pc:picChg chg="mod">
          <ac:chgData name="Kathy Stockmans | Sint-Joris Blaasveld" userId="S::kathy.stockmans@sintjorisblaasveld.be::ebfaf05d-e732-400a-bb36-5391499306b1" providerId="AD" clId="Web-{598F65D5-6040-7FEB-CFCF-4DCFBF18AEB3}" dt="2023-09-04T11:12:41.435" v="30"/>
          <ac:picMkLst>
            <pc:docMk/>
            <pc:sldMk cId="257868152" sldId="285"/>
            <ac:picMk id="10" creationId="{2A8FB30D-86EE-204B-0552-E91D1CC9179E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Negat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5C4D8EEF-7455-4EE2-B9E9-10B3B019CC4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83076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BE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811D312D-7C58-45D7-9B67-EFF4EBD9D5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867"/>
            <a:ext cx="12191999" cy="660434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9E070F-E2CC-46B7-B425-F028DCBE0B2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6259" y="3240000"/>
            <a:ext cx="6433739" cy="1800000"/>
          </a:xfrm>
        </p:spPr>
        <p:txBody>
          <a:bodyPr lIns="0" tIns="0" rIns="0" bIns="0" anchor="b">
            <a:normAutofit/>
          </a:bodyPr>
          <a:lstStyle>
            <a:lvl1pPr algn="l">
              <a:lnSpc>
                <a:spcPct val="112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Titel van de presentatie</a:t>
            </a:r>
            <a:br>
              <a:rPr lang="nl-NL" dirty="0"/>
            </a:br>
            <a:r>
              <a:rPr lang="nl-NL" dirty="0"/>
              <a:t>op verschillende</a:t>
            </a:r>
            <a:br>
              <a:rPr lang="nl-NL" dirty="0"/>
            </a:br>
            <a:r>
              <a:rPr lang="nl-NL" dirty="0"/>
              <a:t>tekstregels</a:t>
            </a:r>
            <a:endParaRPr lang="nl-BE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E450039-1545-4D92-8E68-8B3F7923894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46260" y="5525446"/>
            <a:ext cx="6433739" cy="720000"/>
          </a:xfrm>
        </p:spPr>
        <p:txBody>
          <a:bodyPr lIns="0" tIns="0" rIns="0" bIns="0"/>
          <a:lstStyle>
            <a:lvl1pPr marL="0" indent="0" algn="l">
              <a:lnSpc>
                <a:spcPct val="112000"/>
              </a:lnSpc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Hier komt de ondertitel</a:t>
            </a:r>
            <a:br>
              <a:rPr lang="nl-NL" dirty="0"/>
            </a:br>
            <a:r>
              <a:rPr lang="nl-NL" dirty="0"/>
              <a:t>met maximum twee regels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596862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et beeld Posit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68151442-F83C-45CC-955C-1F5C193AF8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811" y="999"/>
            <a:ext cx="6406189" cy="685600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3F3748C-4D0D-41E7-9DC9-6671380FA8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70000" y="450000"/>
            <a:ext cx="5040000" cy="1260000"/>
          </a:xfrm>
        </p:spPr>
        <p:txBody>
          <a:bodyPr lIns="0" tIns="0" rIns="0" bIns="0" anchor="b">
            <a:normAutofit/>
          </a:bodyPr>
          <a:lstStyle>
            <a:lvl1pPr>
              <a:defRPr sz="4400"/>
            </a:lvl1pPr>
          </a:lstStyle>
          <a:p>
            <a:r>
              <a:rPr lang="nl-NL" dirty="0"/>
              <a:t>Scherm met </a:t>
            </a:r>
            <a:br>
              <a:rPr lang="nl-NL" dirty="0"/>
            </a:br>
            <a:r>
              <a:rPr lang="nl-NL" dirty="0"/>
              <a:t>beeld + tekst</a:t>
            </a:r>
            <a:endParaRPr lang="nl-BE" dirty="0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F527882-50FF-493D-B8D8-FAC7A81F1A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57852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nl-BE" dirty="0"/>
          </a:p>
        </p:txBody>
      </p:sp>
      <p:sp>
        <p:nvSpPr>
          <p:cNvPr id="10" name="Tijdelijke aanduiding voor inhoud 3">
            <a:extLst>
              <a:ext uri="{FF2B5EF4-FFF2-40B4-BE49-F238E27FC236}">
                <a16:creationId xmlns:a16="http://schemas.microsoft.com/office/drawing/2014/main" id="{FD12CB1B-9728-4FDE-A59D-A88D17A8310C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570000" y="1980000"/>
            <a:ext cx="5040000" cy="3960000"/>
          </a:xfrm>
        </p:spPr>
        <p:txBody>
          <a:bodyPr lIns="0" tIns="0" rIns="0" bIns="0"/>
          <a:lstStyle>
            <a:lvl1pPr>
              <a:lnSpc>
                <a:spcPct val="112000"/>
              </a:lnSpc>
              <a:defRPr/>
            </a:lvl1pPr>
            <a:lvl2pPr>
              <a:lnSpc>
                <a:spcPct val="112000"/>
              </a:lnSpc>
              <a:defRPr/>
            </a:lvl2pPr>
            <a:lvl3pPr>
              <a:lnSpc>
                <a:spcPct val="112000"/>
              </a:lnSpc>
              <a:defRPr/>
            </a:lvl3pPr>
            <a:lvl4pPr>
              <a:lnSpc>
                <a:spcPct val="112000"/>
              </a:lnSpc>
              <a:defRPr/>
            </a:lvl4pPr>
            <a:lvl5pPr>
              <a:lnSpc>
                <a:spcPct val="112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699405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et beeld Negat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952EE179-9182-4AE7-AE27-888FBCDAD1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200" y="933"/>
            <a:ext cx="6406311" cy="685613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3F3748C-4D0D-41E7-9DC9-6671380FA8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70000" y="450000"/>
            <a:ext cx="5040000" cy="1260000"/>
          </a:xfrm>
        </p:spPr>
        <p:txBody>
          <a:bodyPr lIns="0" tIns="0" rIns="0" bIns="0" anchor="b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Scherm met </a:t>
            </a:r>
            <a:br>
              <a:rPr lang="nl-NL" dirty="0"/>
            </a:br>
            <a:r>
              <a:rPr lang="nl-NL" dirty="0"/>
              <a:t>beeld + tekst</a:t>
            </a:r>
            <a:endParaRPr lang="nl-BE" dirty="0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F527882-50FF-493D-B8D8-FAC7A81F1A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57852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nl-BE" dirty="0"/>
          </a:p>
        </p:txBody>
      </p:sp>
      <p:sp>
        <p:nvSpPr>
          <p:cNvPr id="8" name="Tijdelijke aanduiding voor inhoud 3">
            <a:extLst>
              <a:ext uri="{FF2B5EF4-FFF2-40B4-BE49-F238E27FC236}">
                <a16:creationId xmlns:a16="http://schemas.microsoft.com/office/drawing/2014/main" id="{4D758C97-94CB-4ECE-8157-02AAAFA033E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570000" y="1980000"/>
            <a:ext cx="5040000" cy="3960000"/>
          </a:xfrm>
        </p:spPr>
        <p:txBody>
          <a:bodyPr lIns="0" tIns="0" rIns="0" bIns="0"/>
          <a:lstStyle>
            <a:lvl1pPr>
              <a:lnSpc>
                <a:spcPct val="112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lnSpc>
                <a:spcPct val="112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lnSpc>
                <a:spcPct val="112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lnSpc>
                <a:spcPct val="112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lnSpc>
                <a:spcPct val="112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8336564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kel beeld Negat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2">
            <a:extLst>
              <a:ext uri="{FF2B5EF4-FFF2-40B4-BE49-F238E27FC236}">
                <a16:creationId xmlns:a16="http://schemas.microsoft.com/office/drawing/2014/main" id="{F0F4C4AD-EAB3-4436-8E5B-BF111969E4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nl-BE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FB1D8507-384D-4811-9DB0-73909A009C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888" y="4755900"/>
            <a:ext cx="6878112" cy="210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2552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ot Negat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7A822A07-8D14-4350-B95F-0B09EBFA2B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" y="933"/>
            <a:ext cx="12188305" cy="685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419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Posit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4">
            <a:extLst>
              <a:ext uri="{FF2B5EF4-FFF2-40B4-BE49-F238E27FC236}">
                <a16:creationId xmlns:a16="http://schemas.microsoft.com/office/drawing/2014/main" id="{F104FA3A-CC25-4904-88FA-8656BCBEE8B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83076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5DF73C9-8943-4337-B4FB-5B129C6233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829"/>
            <a:ext cx="12191999" cy="660434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9E070F-E2CC-46B7-B425-F028DCBE0B2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6259" y="3240000"/>
            <a:ext cx="6433739" cy="1800000"/>
          </a:xfrm>
        </p:spPr>
        <p:txBody>
          <a:bodyPr lIns="0" tIns="0" rIns="0" bIns="0" anchor="b">
            <a:normAutofit/>
          </a:bodyPr>
          <a:lstStyle>
            <a:lvl1pPr algn="l">
              <a:lnSpc>
                <a:spcPct val="112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Titel van de presentatie</a:t>
            </a:r>
            <a:br>
              <a:rPr lang="nl-NL" dirty="0"/>
            </a:br>
            <a:r>
              <a:rPr lang="nl-NL" dirty="0"/>
              <a:t>op verschillende</a:t>
            </a:r>
            <a:br>
              <a:rPr lang="nl-NL" dirty="0"/>
            </a:br>
            <a:r>
              <a:rPr lang="nl-NL" dirty="0"/>
              <a:t>tekstregels</a:t>
            </a:r>
            <a:endParaRPr lang="nl-BE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E450039-1545-4D92-8E68-8B3F7923894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46260" y="5525446"/>
            <a:ext cx="6433739" cy="720000"/>
          </a:xfrm>
        </p:spPr>
        <p:txBody>
          <a:bodyPr lIns="0" tIns="0" rIns="0" bIns="0"/>
          <a:lstStyle>
            <a:lvl1pPr marL="0" indent="0" algn="l">
              <a:lnSpc>
                <a:spcPct val="1120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Hier komt de ondertitel</a:t>
            </a:r>
            <a:br>
              <a:rPr lang="nl-NL" dirty="0"/>
            </a:br>
            <a:r>
              <a:rPr lang="nl-NL" dirty="0"/>
              <a:t>met maximum twee regels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252267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 Negat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E40E7451-64DE-4032-A987-95C04886E9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" y="0"/>
            <a:ext cx="12191623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3F81786-1281-4CB3-BB2E-93067EFAB3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20000" y="2340000"/>
            <a:ext cx="7560000" cy="2880000"/>
          </a:xfrm>
        </p:spPr>
        <p:txBody>
          <a:bodyPr lIns="0" tIns="0" rIns="0" bIns="0" anchor="t" anchorCtr="0">
            <a:normAutofit/>
          </a:bodyPr>
          <a:lstStyle>
            <a:lvl1pPr>
              <a:lnSpc>
                <a:spcPct val="112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Hoofdstuk of sectie titel met maximaal drie tekstlijnen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827581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 Posit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62EC08B1-EBD7-4D2D-862E-532272EA95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1565"/>
            <a:ext cx="12192000" cy="304643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B6B77D4-53CF-4B95-96A2-911784A0A1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0000" y="450000"/>
            <a:ext cx="10440000" cy="1260000"/>
          </a:xfrm>
        </p:spPr>
        <p:txBody>
          <a:bodyPr lIns="0" tIns="0" rIns="0" bIns="0" anchor="b" anchorCtr="0"/>
          <a:lstStyle>
            <a:lvl1pPr>
              <a:defRPr/>
            </a:lvl1pPr>
          </a:lstStyle>
          <a:p>
            <a:r>
              <a:rPr lang="nl-NL" dirty="0"/>
              <a:t>Scherm brede tekst</a:t>
            </a:r>
            <a:br>
              <a:rPr lang="nl-NL" dirty="0"/>
            </a:br>
            <a:r>
              <a:rPr lang="nl-NL" dirty="0"/>
              <a:t>twee lijnen maximaal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11B0CE5-5E87-4425-AA29-A57889B3E3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0000" y="1981199"/>
            <a:ext cx="10440000" cy="4038601"/>
          </a:xfrm>
        </p:spPr>
        <p:txBody>
          <a:bodyPr lIns="0" tIns="0" rIns="0" bIns="0"/>
          <a:lstStyle>
            <a:lvl1pPr>
              <a:lnSpc>
                <a:spcPct val="112000"/>
              </a:lnSpc>
              <a:defRPr/>
            </a:lvl1pPr>
            <a:lvl2pPr>
              <a:lnSpc>
                <a:spcPct val="112000"/>
              </a:lnSpc>
              <a:defRPr/>
            </a:lvl2pPr>
            <a:lvl3pPr>
              <a:lnSpc>
                <a:spcPct val="112000"/>
              </a:lnSpc>
              <a:defRPr/>
            </a:lvl3pPr>
            <a:lvl4pPr>
              <a:lnSpc>
                <a:spcPct val="112000"/>
              </a:lnSpc>
              <a:defRPr/>
            </a:lvl4pPr>
            <a:lvl5pPr>
              <a:lnSpc>
                <a:spcPct val="112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98703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 Negat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E50744CC-6516-4426-B8D6-CF39E9E821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" y="0"/>
            <a:ext cx="12191623" cy="6857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B6B77D4-53CF-4B95-96A2-911784A0A1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0000" y="450000"/>
            <a:ext cx="10440000" cy="1260000"/>
          </a:xfrm>
        </p:spPr>
        <p:txBody>
          <a:bodyPr lIns="0" tIns="0" rIns="0" bIns="0" anchor="b" anchorCtr="0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Scherm brede tekst</a:t>
            </a:r>
            <a:br>
              <a:rPr lang="nl-NL" dirty="0"/>
            </a:br>
            <a:r>
              <a:rPr lang="nl-NL" dirty="0"/>
              <a:t>twee lijnen maximaal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11B0CE5-5E87-4425-AA29-A57889B3E3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0000" y="1981199"/>
            <a:ext cx="10440000" cy="4038601"/>
          </a:xfrm>
        </p:spPr>
        <p:txBody>
          <a:bodyPr lIns="0" tIns="0" rIns="0" bIns="0"/>
          <a:lstStyle>
            <a:lvl1pPr>
              <a:lnSpc>
                <a:spcPct val="112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lnSpc>
                <a:spcPct val="112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lnSpc>
                <a:spcPct val="112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lnSpc>
                <a:spcPct val="112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lnSpc>
                <a:spcPct val="112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733147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 Posit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84BCD766-EC41-4285-ADD2-93EEA3F44E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3"/>
            <a:ext cx="12191623" cy="685613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B50BD02-AA1E-400D-932E-CA92DB172F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0000" y="450000"/>
            <a:ext cx="10440000" cy="1260000"/>
          </a:xfrm>
        </p:spPr>
        <p:txBody>
          <a:bodyPr lIns="0" tIns="0" rIns="0" bIns="0" anchor="b" anchorCtr="0"/>
          <a:lstStyle>
            <a:lvl1pPr>
              <a:lnSpc>
                <a:spcPct val="90000"/>
              </a:lnSpc>
              <a:defRPr/>
            </a:lvl1pPr>
          </a:lstStyle>
          <a:p>
            <a:r>
              <a:rPr lang="nl-NL" dirty="0"/>
              <a:t>Scherm met twee vakken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98A45D0-6317-4C80-B4CA-631DA88930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0000" y="1980000"/>
            <a:ext cx="5040000" cy="4039200"/>
          </a:xfrm>
        </p:spPr>
        <p:txBody>
          <a:bodyPr lIns="0" tIns="0" rIns="0" bIns="0"/>
          <a:lstStyle>
            <a:lvl1pPr>
              <a:lnSpc>
                <a:spcPct val="112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112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12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12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12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687A5D5-3E31-4E78-95CE-B7A167268D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60000" y="1980000"/>
            <a:ext cx="5040000" cy="4039200"/>
          </a:xfrm>
        </p:spPr>
        <p:txBody>
          <a:bodyPr lIns="0" tIns="0" rIns="0" bIns="0"/>
          <a:lstStyle>
            <a:lvl1pPr>
              <a:lnSpc>
                <a:spcPct val="112000"/>
              </a:lnSpc>
              <a:defRPr/>
            </a:lvl1pPr>
            <a:lvl2pPr>
              <a:lnSpc>
                <a:spcPct val="112000"/>
              </a:lnSpc>
              <a:defRPr/>
            </a:lvl2pPr>
            <a:lvl3pPr>
              <a:lnSpc>
                <a:spcPct val="112000"/>
              </a:lnSpc>
              <a:defRPr/>
            </a:lvl3pPr>
            <a:lvl4pPr>
              <a:lnSpc>
                <a:spcPct val="112000"/>
              </a:lnSpc>
              <a:defRPr/>
            </a:lvl4pPr>
            <a:lvl5pPr>
              <a:lnSpc>
                <a:spcPct val="112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214539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 Negat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CF3C63FC-48AA-4A40-9456-115D194BBA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" y="0"/>
            <a:ext cx="12188305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B50BD02-AA1E-400D-932E-CA92DB172F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0000" y="450000"/>
            <a:ext cx="10440000" cy="1260000"/>
          </a:xfrm>
        </p:spPr>
        <p:txBody>
          <a:bodyPr lIns="0" tIns="0" rIns="0" bIns="0" anchor="b" anchorCtr="0"/>
          <a:lstStyle>
            <a:lvl1pPr>
              <a:lnSpc>
                <a:spcPct val="9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Scherm met twee vakken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98A45D0-6317-4C80-B4CA-631DA88930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0000" y="1980000"/>
            <a:ext cx="5040000" cy="4039200"/>
          </a:xfrm>
        </p:spPr>
        <p:txBody>
          <a:bodyPr lIns="0" tIns="0" rIns="0" bIns="0"/>
          <a:lstStyle>
            <a:lvl1pPr>
              <a:lnSpc>
                <a:spcPct val="112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lnSpc>
                <a:spcPct val="112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lnSpc>
                <a:spcPct val="112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lnSpc>
                <a:spcPct val="112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lnSpc>
                <a:spcPct val="112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687A5D5-3E31-4E78-95CE-B7A167268D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60000" y="1980000"/>
            <a:ext cx="5040000" cy="4039200"/>
          </a:xfrm>
        </p:spPr>
        <p:txBody>
          <a:bodyPr lIns="0" tIns="0" rIns="0" bIns="0"/>
          <a:lstStyle>
            <a:lvl1pPr>
              <a:lnSpc>
                <a:spcPct val="112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lnSpc>
                <a:spcPct val="112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lnSpc>
                <a:spcPct val="112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lnSpc>
                <a:spcPct val="112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lnSpc>
                <a:spcPct val="112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576663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 Posit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B4D24B5F-ADA9-47BF-9475-8AE3787C65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" y="933"/>
            <a:ext cx="12191623" cy="6856133"/>
          </a:xfrm>
          <a:prstGeom prst="rect">
            <a:avLst/>
          </a:prstGeom>
        </p:spPr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26E25DC-7EB5-4E85-8B93-E27B1ABE4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000" y="1980000"/>
            <a:ext cx="5040000" cy="648000"/>
          </a:xfrm>
        </p:spPr>
        <p:txBody>
          <a:bodyPr lIns="0" tIns="0" rIns="0" bIns="0" anchor="b"/>
          <a:lstStyle>
            <a:lvl1pPr marL="0" indent="0">
              <a:lnSpc>
                <a:spcPct val="90000"/>
              </a:lnSpc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997FBF9-6B00-4DAC-A19E-B40E76CA9F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000" y="2790000"/>
            <a:ext cx="5040000" cy="3060000"/>
          </a:xfrm>
        </p:spPr>
        <p:txBody>
          <a:bodyPr lIns="0" tIns="0" rIns="0" bIns="0"/>
          <a:lstStyle>
            <a:lvl1pPr>
              <a:lnSpc>
                <a:spcPct val="112000"/>
              </a:lnSpc>
              <a:defRPr/>
            </a:lvl1pPr>
            <a:lvl2pPr>
              <a:lnSpc>
                <a:spcPct val="112000"/>
              </a:lnSpc>
              <a:defRPr/>
            </a:lvl2pPr>
            <a:lvl3pPr>
              <a:lnSpc>
                <a:spcPct val="112000"/>
              </a:lnSpc>
              <a:defRPr/>
            </a:lvl3pPr>
            <a:lvl4pPr>
              <a:lnSpc>
                <a:spcPct val="112000"/>
              </a:lnSpc>
              <a:defRPr/>
            </a:lvl4pPr>
            <a:lvl5pPr>
              <a:lnSpc>
                <a:spcPct val="112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463CBBA7-DF94-4072-A263-8015A42AB5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60000" y="1980000"/>
            <a:ext cx="5040000" cy="648000"/>
          </a:xfrm>
        </p:spPr>
        <p:txBody>
          <a:bodyPr lIns="0" tIns="0" rIns="0" bIns="0" anchor="b"/>
          <a:lstStyle>
            <a:lvl1pPr marL="0" indent="0">
              <a:lnSpc>
                <a:spcPct val="90000"/>
              </a:lnSpc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476B054-436E-4DE0-9F74-2BF2C2A3F5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60000" y="2790000"/>
            <a:ext cx="5040000" cy="3060000"/>
          </a:xfrm>
        </p:spPr>
        <p:txBody>
          <a:bodyPr lIns="0" tIns="0" rIns="0" bIns="0"/>
          <a:lstStyle>
            <a:lvl1pPr>
              <a:lnSpc>
                <a:spcPct val="112000"/>
              </a:lnSpc>
              <a:defRPr/>
            </a:lvl1pPr>
            <a:lvl2pPr>
              <a:lnSpc>
                <a:spcPct val="112000"/>
              </a:lnSpc>
              <a:defRPr/>
            </a:lvl2pPr>
            <a:lvl3pPr>
              <a:lnSpc>
                <a:spcPct val="112000"/>
              </a:lnSpc>
              <a:defRPr/>
            </a:lvl3pPr>
            <a:lvl4pPr>
              <a:lnSpc>
                <a:spcPct val="112000"/>
              </a:lnSpc>
              <a:defRPr/>
            </a:lvl4pPr>
            <a:lvl5pPr>
              <a:lnSpc>
                <a:spcPct val="112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A95E89D-B61C-4242-AA13-E3A191CF31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0000" y="365125"/>
            <a:ext cx="10440000" cy="1325563"/>
          </a:xfrm>
        </p:spPr>
        <p:txBody>
          <a:bodyPr lIns="0" tIns="0" rIns="0" bIns="0" anchor="b" anchorCtr="0"/>
          <a:lstStyle>
            <a:lvl1pPr>
              <a:defRPr/>
            </a:lvl1pPr>
          </a:lstStyle>
          <a:p>
            <a:r>
              <a:rPr lang="nl-NL" dirty="0"/>
              <a:t>Scherm met twee vakken</a:t>
            </a:r>
            <a:br>
              <a:rPr lang="nl-NL" dirty="0"/>
            </a:br>
            <a:r>
              <a:rPr lang="nl-NL" dirty="0"/>
              <a:t>en ondertitel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05411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elijking Negat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6B4DD82B-6345-4762-B208-9B4F281E67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" y="0"/>
            <a:ext cx="12188305" cy="6858000"/>
          </a:xfrm>
          <a:prstGeom prst="rect">
            <a:avLst/>
          </a:prstGeom>
        </p:spPr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26E25DC-7EB5-4E85-8B93-E27B1ABE4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000" y="1980000"/>
            <a:ext cx="5040000" cy="648000"/>
          </a:xfrm>
        </p:spPr>
        <p:txBody>
          <a:bodyPr lIns="0" tIns="0" rIns="0" bIns="0" anchor="b"/>
          <a:lstStyle>
            <a:lvl1pPr marL="0" indent="0">
              <a:lnSpc>
                <a:spcPct val="90000"/>
              </a:lnSpc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997FBF9-6B00-4DAC-A19E-B40E76CA9F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000" y="2790000"/>
            <a:ext cx="5040000" cy="3060000"/>
          </a:xfrm>
        </p:spPr>
        <p:txBody>
          <a:bodyPr lIns="0" tIns="0" rIns="0" bIns="0"/>
          <a:lstStyle>
            <a:lvl1pPr>
              <a:lnSpc>
                <a:spcPct val="112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lnSpc>
                <a:spcPct val="112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lnSpc>
                <a:spcPct val="112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lnSpc>
                <a:spcPct val="112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lnSpc>
                <a:spcPct val="112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463CBBA7-DF94-4072-A263-8015A42AB5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60000" y="1980000"/>
            <a:ext cx="5040000" cy="648000"/>
          </a:xfrm>
        </p:spPr>
        <p:txBody>
          <a:bodyPr lIns="0" tIns="0" rIns="0" bIns="0" anchor="b"/>
          <a:lstStyle>
            <a:lvl1pPr marL="0" indent="0">
              <a:lnSpc>
                <a:spcPct val="90000"/>
              </a:lnSpc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476B054-436E-4DE0-9F74-2BF2C2A3F5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60000" y="2790000"/>
            <a:ext cx="5040000" cy="3060000"/>
          </a:xfrm>
        </p:spPr>
        <p:txBody>
          <a:bodyPr lIns="0" tIns="0" rIns="0" bIns="0"/>
          <a:lstStyle>
            <a:lvl1pPr>
              <a:lnSpc>
                <a:spcPct val="112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lnSpc>
                <a:spcPct val="112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lnSpc>
                <a:spcPct val="112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lnSpc>
                <a:spcPct val="112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lnSpc>
                <a:spcPct val="112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 dirty="0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5CD3FB2D-10F2-4476-93DF-AFE040DDD6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0000" y="450000"/>
            <a:ext cx="10440000" cy="1260000"/>
          </a:xfrm>
        </p:spPr>
        <p:txBody>
          <a:bodyPr lIns="0" tIns="0" rIns="0" bIns="0" anchor="b" anchorCtr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l-NL" dirty="0"/>
              <a:t>Scherm met twee vakken </a:t>
            </a:r>
            <a:br>
              <a:rPr lang="nl-NL" dirty="0"/>
            </a:br>
            <a:r>
              <a:rPr lang="nl-NL" dirty="0"/>
              <a:t>en ondertitel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883849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C1E3508D-8E22-4E75-9298-8AF8C7551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557AAB9-FB70-4364-84D5-E3BAD6EDA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EE9897E-3B18-4816-8BC8-3807D2BFFF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42D7D-C913-499F-AF3C-D758AAD34CAB}" type="datetimeFigureOut">
              <a:rPr lang="nl-BE" smtClean="0"/>
              <a:t>2/09/2024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6A276E5-CFC6-4232-9F72-4D0B0172DC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0D7766D-C0C2-418A-9774-69BD12BD50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08B771-7F8D-4AFC-8B04-707EC667B95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21629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3" r:id="rId3"/>
    <p:sldLayoutId id="2147483662" r:id="rId4"/>
    <p:sldLayoutId id="2147483673" r:id="rId5"/>
    <p:sldLayoutId id="2147483664" r:id="rId6"/>
    <p:sldLayoutId id="2147483674" r:id="rId7"/>
    <p:sldLayoutId id="2147483665" r:id="rId8"/>
    <p:sldLayoutId id="2147483675" r:id="rId9"/>
    <p:sldLayoutId id="2147483669" r:id="rId10"/>
    <p:sldLayoutId id="2147483676" r:id="rId11"/>
    <p:sldLayoutId id="2147483667" r:id="rId12"/>
    <p:sldLayoutId id="214748367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75000"/>
        <a:buFont typeface="Arial" panose="020B0604020202020204" pitchFamily="34" charset="0"/>
        <a:buChar char="►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000" indent="-3240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75000"/>
        <a:buFont typeface="Arial" panose="020B0604020202020204" pitchFamily="34" charset="0"/>
        <a:buChar char="►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008000" indent="-2880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75000"/>
        <a:buFont typeface="Arial" panose="020B0604020202020204" pitchFamily="34" charset="0"/>
        <a:buChar char="►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2000" indent="-2520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75000"/>
        <a:buFont typeface="Arial" panose="020B0604020202020204" pitchFamily="34" charset="0"/>
        <a:buChar char="►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56000" indent="-2160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75000"/>
        <a:buFont typeface="Arial" panose="020B0604020202020204" pitchFamily="34" charset="0"/>
        <a:buChar char="►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microsoft.com/office/2007/relationships/hdphoto" Target="../media/hdphoto6.wdp"/><Relationship Id="rId4" Type="http://schemas.openxmlformats.org/officeDocument/2006/relationships/image" Target="../media/image25.png"/><Relationship Id="rId9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hdphoto" Target="../media/hdphoto9.wdp"/><Relationship Id="rId7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microsoft.com/office/2007/relationships/hdphoto" Target="../media/hdphoto3.wdp"/><Relationship Id="rId5" Type="http://schemas.microsoft.com/office/2007/relationships/hdphoto" Target="../media/hdphoto2.wdp"/><Relationship Id="rId10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microsoft.com/office/2007/relationships/hdphoto" Target="../media/hdphoto10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>
            <a:extLst>
              <a:ext uri="{FF2B5EF4-FFF2-40B4-BE49-F238E27FC236}">
                <a16:creationId xmlns:a16="http://schemas.microsoft.com/office/drawing/2014/main" id="{4DF7135F-372B-4C9A-82DB-7209711EFD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75" r="-57" b="358"/>
          <a:stretch/>
        </p:blipFill>
        <p:spPr>
          <a:xfrm>
            <a:off x="0" y="2371122"/>
            <a:ext cx="12198936" cy="4508580"/>
          </a:xfrm>
          <a:prstGeom prst="rect">
            <a:avLst/>
          </a:prstGeom>
        </p:spPr>
      </p:pic>
      <p:sp>
        <p:nvSpPr>
          <p:cNvPr id="9" name="Titel 8">
            <a:extLst>
              <a:ext uri="{FF2B5EF4-FFF2-40B4-BE49-F238E27FC236}">
                <a16:creationId xmlns:a16="http://schemas.microsoft.com/office/drawing/2014/main" id="{E804A50A-EDC3-4D46-8F86-526F4B9ECC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/>
              <a:t>Welkom op ons </a:t>
            </a:r>
            <a:br>
              <a:rPr lang="nl-BE"/>
            </a:br>
            <a:r>
              <a:rPr lang="nl-BE"/>
              <a:t>jaarlijks infomoment</a:t>
            </a:r>
          </a:p>
        </p:txBody>
      </p:sp>
      <p:sp>
        <p:nvSpPr>
          <p:cNvPr id="2" name="Subtitle 3">
            <a:extLst>
              <a:ext uri="{FF2B5EF4-FFF2-40B4-BE49-F238E27FC236}">
                <a16:creationId xmlns:a16="http://schemas.microsoft.com/office/drawing/2014/main" id="{B1F8FED8-D039-DFE2-E173-A6C9E7A4EF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46260" y="5525446"/>
            <a:ext cx="6433739" cy="720000"/>
          </a:xfrm>
        </p:spPr>
        <p:txBody>
          <a:bodyPr/>
          <a:lstStyle/>
          <a:p>
            <a:r>
              <a:rPr lang="nl-BE"/>
              <a:t>Schooljaar 2024-2025</a:t>
            </a:r>
          </a:p>
        </p:txBody>
      </p:sp>
      <p:grpSp>
        <p:nvGrpSpPr>
          <p:cNvPr id="8" name="Groep 7">
            <a:extLst>
              <a:ext uri="{FF2B5EF4-FFF2-40B4-BE49-F238E27FC236}">
                <a16:creationId xmlns:a16="http://schemas.microsoft.com/office/drawing/2014/main" id="{7DB9EDA7-B662-74DD-1456-3036C26FDFF2}"/>
              </a:ext>
            </a:extLst>
          </p:cNvPr>
          <p:cNvGrpSpPr/>
          <p:nvPr/>
        </p:nvGrpSpPr>
        <p:grpSpPr>
          <a:xfrm>
            <a:off x="1316956" y="132429"/>
            <a:ext cx="4606617" cy="4007571"/>
            <a:chOff x="1605714" y="369520"/>
            <a:chExt cx="4606617" cy="4007571"/>
          </a:xfrm>
        </p:grpSpPr>
        <p:pic>
          <p:nvPicPr>
            <p:cNvPr id="6" name="Afbeelding 5">
              <a:extLst>
                <a:ext uri="{FF2B5EF4-FFF2-40B4-BE49-F238E27FC236}">
                  <a16:creationId xmlns:a16="http://schemas.microsoft.com/office/drawing/2014/main" id="{C802DBF0-BE59-6E96-EA75-D4FB1BBDBE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125" b="89944" l="9895" r="89988">
                          <a14:foregroundMark x1="49010" y1="9125" x2="49010" y2="9125"/>
                          <a14:foregroundMark x1="81956" y1="69926" x2="81956" y2="69926"/>
                          <a14:foregroundMark x1="61467" y1="79050" x2="61467" y2="790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9354" y="369520"/>
              <a:ext cx="2171700" cy="2705868"/>
            </a:xfrm>
            <a:prstGeom prst="rect">
              <a:avLst/>
            </a:prstGeom>
          </p:spPr>
        </p:pic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A7352954-5391-2D1B-B020-3D89FEE2C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473" b="89944" l="9895" r="89988">
                          <a14:foregroundMark x1="50058" y1="8473" x2="50058" y2="8473"/>
                          <a14:foregroundMark x1="24447" y1="14432" x2="24447" y2="14432"/>
                          <a14:foregroundMark x1="21886" y1="14991" x2="21886" y2="14991"/>
                          <a14:foregroundMark x1="83236" y1="17970" x2="83236" y2="17970"/>
                          <a14:foregroundMark x1="75087" y1="19274" x2="75087" y2="19274"/>
                          <a14:foregroundMark x1="74738" y1="18994" x2="74738" y2="1899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66623" y="717469"/>
              <a:ext cx="2545708" cy="3226797"/>
            </a:xfrm>
            <a:prstGeom prst="rect">
              <a:avLst/>
            </a:prstGeom>
          </p:spPr>
        </p:pic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5D92D5D6-5944-8AA7-FAC6-EBC6A9B0C9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05714" y="1377306"/>
              <a:ext cx="2362200" cy="2999785"/>
            </a:xfrm>
            <a:prstGeom prst="rect">
              <a:avLst/>
            </a:prstGeom>
          </p:spPr>
        </p:pic>
      </p:grpSp>
      <p:pic>
        <p:nvPicPr>
          <p:cNvPr id="4" name="Afbeelding 3" descr="Afbeelding met tekenfilm, schets, tekening, speelgoed&#10;&#10;Automatisch gegenereerde beschrijving">
            <a:extLst>
              <a:ext uri="{FF2B5EF4-FFF2-40B4-BE49-F238E27FC236}">
                <a16:creationId xmlns:a16="http://schemas.microsoft.com/office/drawing/2014/main" id="{F7D5C0F2-570A-33FE-2F71-752272D191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17" b="90430" l="9945" r="89917">
                        <a14:foregroundMark x1="59461" y1="11279" x2="59461" y2="11279"/>
                        <a14:foregroundMark x1="75138" y1="20215" x2="75138" y2="20215"/>
                        <a14:foregroundMark x1="68370" y1="10791" x2="68370" y2="10791"/>
                        <a14:foregroundMark x1="57666" y1="90430" x2="57666" y2="90430"/>
                        <a14:foregroundMark x1="61602" y1="9717" x2="61602" y2="97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16417" y="850293"/>
            <a:ext cx="3646452" cy="515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5467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632F65-8BF5-45C5-B147-4E894C553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000" y="450000"/>
            <a:ext cx="10440000" cy="698126"/>
          </a:xfrm>
        </p:spPr>
        <p:txBody>
          <a:bodyPr/>
          <a:lstStyle/>
          <a:p>
            <a:r>
              <a:rPr lang="nl-BE" dirty="0"/>
              <a:t>Directieteam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5DD352-8A93-869C-C7C7-68A55F693332}"/>
              </a:ext>
            </a:extLst>
          </p:cNvPr>
          <p:cNvSpPr txBox="1"/>
          <p:nvPr/>
        </p:nvSpPr>
        <p:spPr>
          <a:xfrm>
            <a:off x="1038101" y="4809196"/>
            <a:ext cx="2370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800"/>
              <a:t>Eline Verlet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3DF6F8-6DD0-016E-3EAE-8F8D113BECD3}"/>
              </a:ext>
            </a:extLst>
          </p:cNvPr>
          <p:cNvSpPr txBox="1"/>
          <p:nvPr/>
        </p:nvSpPr>
        <p:spPr>
          <a:xfrm>
            <a:off x="4375614" y="4809196"/>
            <a:ext cx="3226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800"/>
              <a:t>Kathy Stockmans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511801-93AC-B31A-F114-D8C7C53C8E41}"/>
              </a:ext>
            </a:extLst>
          </p:cNvPr>
          <p:cNvSpPr txBox="1"/>
          <p:nvPr/>
        </p:nvSpPr>
        <p:spPr>
          <a:xfrm>
            <a:off x="8140617" y="4809196"/>
            <a:ext cx="3062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800"/>
              <a:t>Tom De Wachter</a:t>
            </a:r>
          </a:p>
        </p:txBody>
      </p:sp>
      <p:pic>
        <p:nvPicPr>
          <p:cNvPr id="4" name="Picture Placeholder 4" descr="Afbeelding met glimlach, persoon, Menselijk gezicht, buitenshuis&#10;&#10;Automatisch gegenereerde beschrijving">
            <a:extLst>
              <a:ext uri="{FF2B5EF4-FFF2-40B4-BE49-F238E27FC236}">
                <a16:creationId xmlns:a16="http://schemas.microsoft.com/office/drawing/2014/main" id="{449956A8-37B6-B6D2-C0F8-8F830CDC7B4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00272" y="1766776"/>
            <a:ext cx="2445957" cy="2899533"/>
          </a:xfrm>
          <a:prstGeom prst="ellipse">
            <a:avLst/>
          </a:prstGeom>
        </p:spPr>
      </p:pic>
      <p:pic>
        <p:nvPicPr>
          <p:cNvPr id="5" name="Picture 4" descr="A person in a blue jacket&#10;&#10;Description automatically generated">
            <a:extLst>
              <a:ext uri="{FF2B5EF4-FFF2-40B4-BE49-F238E27FC236}">
                <a16:creationId xmlns:a16="http://schemas.microsoft.com/office/drawing/2014/main" id="{E54363D7-0CEA-66F7-2047-78940D5260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31604" y="1766775"/>
            <a:ext cx="2427943" cy="2899533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12DCDB-E06B-B492-8616-FC1F981BA6B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4944" y="1799581"/>
            <a:ext cx="2466803" cy="2899533"/>
          </a:xfrm>
          <a:prstGeom prst="ellipse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9EC58C-58AB-6F64-FF84-168131987FCE}"/>
              </a:ext>
            </a:extLst>
          </p:cNvPr>
          <p:cNvSpPr txBox="1"/>
          <p:nvPr/>
        </p:nvSpPr>
        <p:spPr>
          <a:xfrm>
            <a:off x="9060250" y="686461"/>
            <a:ext cx="2058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>
                <a:solidFill>
                  <a:schemeClr val="accent2"/>
                </a:solidFill>
              </a:rPr>
              <a:t>#teamkracht </a:t>
            </a:r>
          </a:p>
        </p:txBody>
      </p:sp>
    </p:spTree>
    <p:extLst>
      <p:ext uri="{BB962C8B-B14F-4D97-AF65-F5344CB8AC3E}">
        <p14:creationId xmlns:p14="http://schemas.microsoft.com/office/powerpoint/2010/main" val="5292251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632F65-8BF5-45C5-B147-4E894C553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000" y="450000"/>
            <a:ext cx="10440000" cy="698126"/>
          </a:xfrm>
        </p:spPr>
        <p:txBody>
          <a:bodyPr/>
          <a:lstStyle/>
          <a:p>
            <a:r>
              <a:rPr lang="nl-BE" dirty="0"/>
              <a:t>Zorgcoördinatoren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5DD352-8A93-869C-C7C7-68A55F693332}"/>
              </a:ext>
            </a:extLst>
          </p:cNvPr>
          <p:cNvSpPr txBox="1"/>
          <p:nvPr/>
        </p:nvSpPr>
        <p:spPr>
          <a:xfrm>
            <a:off x="2156390" y="5083926"/>
            <a:ext cx="3356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800"/>
              <a:t>Tine Van Rompaey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3DF6F8-6DD0-016E-3EAE-8F8D113BECD3}"/>
              </a:ext>
            </a:extLst>
          </p:cNvPr>
          <p:cNvSpPr txBox="1"/>
          <p:nvPr/>
        </p:nvSpPr>
        <p:spPr>
          <a:xfrm>
            <a:off x="6163409" y="5083926"/>
            <a:ext cx="3226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800"/>
              <a:t>Anke Caelen</a:t>
            </a:r>
          </a:p>
        </p:txBody>
      </p:sp>
      <p:pic>
        <p:nvPicPr>
          <p:cNvPr id="4" name="Picture Placeholder 4" descr="Afbeelding met persoon, Menselijk gezicht, glimlach, nek&#10;&#10;Automatisch gegenereerde beschrijving">
            <a:extLst>
              <a:ext uri="{FF2B5EF4-FFF2-40B4-BE49-F238E27FC236}">
                <a16:creationId xmlns:a16="http://schemas.microsoft.com/office/drawing/2014/main" id="{449956A8-37B6-B6D2-C0F8-8F830CDC7B4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1752" y="2041506"/>
            <a:ext cx="2445957" cy="2899533"/>
          </a:xfrm>
          <a:prstGeom prst="ellipse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7E68CC-CCCC-D607-F82D-889612FCD7D3}"/>
              </a:ext>
            </a:extLst>
          </p:cNvPr>
          <p:cNvSpPr txBox="1"/>
          <p:nvPr/>
        </p:nvSpPr>
        <p:spPr>
          <a:xfrm>
            <a:off x="9320518" y="686461"/>
            <a:ext cx="2041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>
                <a:solidFill>
                  <a:schemeClr val="accent2"/>
                </a:solidFill>
              </a:rPr>
              <a:t>#zorgkracht</a:t>
            </a:r>
          </a:p>
        </p:txBody>
      </p:sp>
      <p:pic>
        <p:nvPicPr>
          <p:cNvPr id="5" name="Afbeelding 4" descr="Afbeelding met persoon, Menselijk gezicht, glimlach, boom&#10;&#10;Automatisch gegenereerde beschrijving">
            <a:extLst>
              <a:ext uri="{FF2B5EF4-FFF2-40B4-BE49-F238E27FC236}">
                <a16:creationId xmlns:a16="http://schemas.microsoft.com/office/drawing/2014/main" id="{4E2587FE-43C9-514A-F8C7-64248132B9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5423" y="2034923"/>
            <a:ext cx="2770090" cy="306010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08647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632F65-8BF5-45C5-B147-4E894C553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000" y="450000"/>
            <a:ext cx="10440000" cy="698126"/>
          </a:xfrm>
        </p:spPr>
        <p:txBody>
          <a:bodyPr/>
          <a:lstStyle/>
          <a:p>
            <a:r>
              <a:rPr lang="nl-BE" dirty="0"/>
              <a:t>Beleidsteam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5DD352-8A93-869C-C7C7-68A55F693332}"/>
              </a:ext>
            </a:extLst>
          </p:cNvPr>
          <p:cNvSpPr txBox="1"/>
          <p:nvPr/>
        </p:nvSpPr>
        <p:spPr>
          <a:xfrm>
            <a:off x="741281" y="4809196"/>
            <a:ext cx="2963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800"/>
              <a:t>Sara Coenjaerts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3DF6F8-6DD0-016E-3EAE-8F8D113BECD3}"/>
              </a:ext>
            </a:extLst>
          </p:cNvPr>
          <p:cNvSpPr txBox="1"/>
          <p:nvPr/>
        </p:nvSpPr>
        <p:spPr>
          <a:xfrm>
            <a:off x="4375614" y="4809196"/>
            <a:ext cx="3226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800"/>
              <a:t>Sigrid De Cock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511801-93AC-B31A-F114-D8C7C53C8E41}"/>
              </a:ext>
            </a:extLst>
          </p:cNvPr>
          <p:cNvSpPr txBox="1"/>
          <p:nvPr/>
        </p:nvSpPr>
        <p:spPr>
          <a:xfrm>
            <a:off x="8140617" y="4809196"/>
            <a:ext cx="3062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800"/>
              <a:t>Ivan Janssens</a:t>
            </a:r>
          </a:p>
        </p:txBody>
      </p:sp>
      <p:pic>
        <p:nvPicPr>
          <p:cNvPr id="4" name="Picture Placeholder 4" descr="Afbeelding met Menselijk gezicht, persoon, glimlach, kleding&#10;&#10;Automatisch gegenereerde beschrijving">
            <a:extLst>
              <a:ext uri="{FF2B5EF4-FFF2-40B4-BE49-F238E27FC236}">
                <a16:creationId xmlns:a16="http://schemas.microsoft.com/office/drawing/2014/main" id="{449956A8-37B6-B6D2-C0F8-8F830CDC7B4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272" y="1766776"/>
            <a:ext cx="2445957" cy="2899533"/>
          </a:xfrm>
          <a:prstGeom prst="ellipse">
            <a:avLst/>
          </a:prstGeom>
        </p:spPr>
      </p:pic>
      <p:pic>
        <p:nvPicPr>
          <p:cNvPr id="5" name="Picture 4" descr="Afbeelding met Menselijk gezicht, persoon, Menselijke baard, person&#10;&#10;Automatisch gegenereerde beschrijving">
            <a:extLst>
              <a:ext uri="{FF2B5EF4-FFF2-40B4-BE49-F238E27FC236}">
                <a16:creationId xmlns:a16="http://schemas.microsoft.com/office/drawing/2014/main" id="{E54363D7-0CEA-66F7-2047-78940D5260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31604" y="1766775"/>
            <a:ext cx="2427943" cy="2899533"/>
          </a:xfrm>
          <a:prstGeom prst="ellipse">
            <a:avLst/>
          </a:prstGeom>
        </p:spPr>
      </p:pic>
      <p:pic>
        <p:nvPicPr>
          <p:cNvPr id="6" name="Picture 5" descr="Afbeelding met Menselijk gezicht, persoon, glimlach, kleding&#10;&#10;Automatisch gegenereerde beschrijving">
            <a:extLst>
              <a:ext uri="{FF2B5EF4-FFF2-40B4-BE49-F238E27FC236}">
                <a16:creationId xmlns:a16="http://schemas.microsoft.com/office/drawing/2014/main" id="{3712DCDB-E06B-B492-8616-FC1F981BA6B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4945" y="1799581"/>
            <a:ext cx="2427944" cy="2899534"/>
          </a:xfrm>
          <a:prstGeom prst="ellipse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2C01F8-90FE-8D49-CD19-58B1FD2F21F0}"/>
              </a:ext>
            </a:extLst>
          </p:cNvPr>
          <p:cNvSpPr txBox="1"/>
          <p:nvPr/>
        </p:nvSpPr>
        <p:spPr>
          <a:xfrm>
            <a:off x="9028398" y="686461"/>
            <a:ext cx="2671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>
                <a:solidFill>
                  <a:schemeClr val="accent2"/>
                </a:solidFill>
              </a:rPr>
              <a:t>#groeikracht</a:t>
            </a:r>
          </a:p>
        </p:txBody>
      </p:sp>
    </p:spTree>
    <p:extLst>
      <p:ext uri="{BB962C8B-B14F-4D97-AF65-F5344CB8AC3E}">
        <p14:creationId xmlns:p14="http://schemas.microsoft.com/office/powerpoint/2010/main" val="19556025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632F65-8BF5-45C5-B147-4E894C553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000" y="450000"/>
            <a:ext cx="10440000" cy="763668"/>
          </a:xfrm>
        </p:spPr>
        <p:txBody>
          <a:bodyPr/>
          <a:lstStyle/>
          <a:p>
            <a:r>
              <a:rPr lang="nl-BE" dirty="0"/>
              <a:t>Schoolvisie 2.0 - zie website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00D2CE5-43EB-4763-8DAB-BEBB02FD24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nl-BE" dirty="0"/>
              <a:t>Van 10 krachten naar 4: </a:t>
            </a:r>
            <a:br>
              <a:rPr lang="nl-BE" dirty="0"/>
            </a:br>
            <a:endParaRPr lang="nl-BE" dirty="0">
              <a:solidFill>
                <a:srgbClr val="000000"/>
              </a:solidFill>
              <a:cs typeface="Arial"/>
            </a:endParaRPr>
          </a:p>
          <a:p>
            <a:pPr marL="683410" lvl="1" indent="-359410"/>
            <a:r>
              <a:rPr lang="nl-BE" sz="2800" dirty="0"/>
              <a:t>Groeikracht</a:t>
            </a:r>
            <a:endParaRPr lang="nl-BE" sz="2800" dirty="0">
              <a:solidFill>
                <a:srgbClr val="000000"/>
              </a:solidFill>
            </a:endParaRPr>
          </a:p>
          <a:p>
            <a:pPr marL="683410" lvl="1" indent="-359410"/>
            <a:r>
              <a:rPr lang="nl-BE" sz="2800" dirty="0"/>
              <a:t>Zorgkracht</a:t>
            </a:r>
            <a:endParaRPr lang="nl-BE" sz="2800" dirty="0">
              <a:solidFill>
                <a:srgbClr val="000000"/>
              </a:solidFill>
            </a:endParaRPr>
          </a:p>
          <a:p>
            <a:pPr marL="683410" lvl="1" indent="-359410"/>
            <a:r>
              <a:rPr lang="nl-BE" sz="2800" dirty="0"/>
              <a:t>Teamkracht</a:t>
            </a:r>
            <a:endParaRPr lang="nl-BE" sz="2800" dirty="0">
              <a:solidFill>
                <a:srgbClr val="000000"/>
              </a:solidFill>
            </a:endParaRPr>
          </a:p>
          <a:p>
            <a:pPr marL="683410" lvl="1" indent="-359410"/>
            <a:r>
              <a:rPr lang="nl-BE" sz="2800" dirty="0"/>
              <a:t>Speelkracht</a:t>
            </a:r>
            <a:endParaRPr lang="nl-BE" sz="2800" dirty="0">
              <a:solidFill>
                <a:srgbClr val="000000"/>
              </a:solidFill>
            </a:endParaRPr>
          </a:p>
          <a:p>
            <a:pPr marL="683260" lvl="1" indent="-359410"/>
            <a:endParaRPr lang="nl-BE" dirty="0">
              <a:solidFill>
                <a:srgbClr val="000000"/>
              </a:solidFill>
              <a:cs typeface="Arial"/>
            </a:endParaRPr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AC1128C9-4B7E-6934-6CB6-6DDDD79C9EA5}"/>
              </a:ext>
            </a:extLst>
          </p:cNvPr>
          <p:cNvGrpSpPr/>
          <p:nvPr/>
        </p:nvGrpSpPr>
        <p:grpSpPr>
          <a:xfrm>
            <a:off x="6756400" y="1337732"/>
            <a:ext cx="3456799" cy="4763915"/>
            <a:chOff x="5964817" y="1041076"/>
            <a:chExt cx="4129849" cy="5390772"/>
          </a:xfrm>
        </p:grpSpPr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4475443C-17DE-7CD5-1422-082914356D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42129" y="3429000"/>
              <a:ext cx="2105937" cy="3002848"/>
            </a:xfrm>
            <a:prstGeom prst="rect">
              <a:avLst/>
            </a:prstGeom>
          </p:spPr>
        </p:pic>
        <p:pic>
          <p:nvPicPr>
            <p:cNvPr id="14" name="Afbeelding 13">
              <a:extLst>
                <a:ext uri="{FF2B5EF4-FFF2-40B4-BE49-F238E27FC236}">
                  <a16:creationId xmlns:a16="http://schemas.microsoft.com/office/drawing/2014/main" id="{3AD94770-C943-22B9-9202-A86EE37A4C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85577" y="2739555"/>
              <a:ext cx="2245203" cy="3182521"/>
            </a:xfrm>
            <a:prstGeom prst="rect">
              <a:avLst/>
            </a:prstGeom>
          </p:spPr>
        </p:pic>
        <p:pic>
          <p:nvPicPr>
            <p:cNvPr id="16" name="Afbeelding 15">
              <a:extLst>
                <a:ext uri="{FF2B5EF4-FFF2-40B4-BE49-F238E27FC236}">
                  <a16:creationId xmlns:a16="http://schemas.microsoft.com/office/drawing/2014/main" id="{71BD1488-24A4-7A4B-8A85-C74346D744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64817" y="1041076"/>
              <a:ext cx="2098337" cy="2927102"/>
            </a:xfrm>
            <a:prstGeom prst="rect">
              <a:avLst/>
            </a:prstGeom>
          </p:spPr>
        </p:pic>
        <p:pic>
          <p:nvPicPr>
            <p:cNvPr id="23" name="Afbeelding 22">
              <a:extLst>
                <a:ext uri="{FF2B5EF4-FFF2-40B4-BE49-F238E27FC236}">
                  <a16:creationId xmlns:a16="http://schemas.microsoft.com/office/drawing/2014/main" id="{9E11815F-4E91-38A5-2577-639BCB26124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92111" y="1783207"/>
              <a:ext cx="2002555" cy="2876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66147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632F65-8BF5-45C5-B147-4E894C553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000" y="450000"/>
            <a:ext cx="10440000" cy="708448"/>
          </a:xfrm>
        </p:spPr>
        <p:txBody>
          <a:bodyPr/>
          <a:lstStyle/>
          <a:p>
            <a:r>
              <a:rPr lang="nl-BE" dirty="0"/>
              <a:t>Schoolafspraken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00D2CE5-43EB-4763-8DAB-BEBB02FD24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rmAutofit/>
          </a:bodyPr>
          <a:lstStyle/>
          <a:p>
            <a:pPr marL="359410" indent="-359410"/>
            <a:r>
              <a:rPr lang="nl-NL">
                <a:cs typeface="Arial"/>
              </a:rPr>
              <a:t>Ik sta open voor leren.</a:t>
            </a:r>
          </a:p>
          <a:p>
            <a:pPr marL="359410" indent="-359410"/>
            <a:r>
              <a:rPr lang="nl-NL">
                <a:cs typeface="Arial"/>
              </a:rPr>
              <a:t>Ik draag zorg voor mijzelf, anderen en de omgeving.</a:t>
            </a:r>
          </a:p>
          <a:p>
            <a:pPr marL="359410" indent="-359410"/>
            <a:r>
              <a:rPr lang="nl-NL">
                <a:cs typeface="Arial"/>
              </a:rPr>
              <a:t>Ik werk samen.</a:t>
            </a:r>
          </a:p>
          <a:p>
            <a:pPr marL="359410" indent="-359410"/>
            <a:r>
              <a:rPr lang="nl-NL">
                <a:cs typeface="Arial"/>
              </a:rPr>
              <a:t>Ik speel eerlijk.</a:t>
            </a:r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F911C075-CEFA-327F-0E2E-471AC2426D16}"/>
              </a:ext>
            </a:extLst>
          </p:cNvPr>
          <p:cNvGrpSpPr/>
          <p:nvPr/>
        </p:nvGrpSpPr>
        <p:grpSpPr>
          <a:xfrm>
            <a:off x="5317067" y="3496733"/>
            <a:ext cx="5473004" cy="3280522"/>
            <a:chOff x="4197726" y="2946827"/>
            <a:chExt cx="6608120" cy="3911173"/>
          </a:xfrm>
        </p:grpSpPr>
        <p:pic>
          <p:nvPicPr>
            <p:cNvPr id="4" name="Tijdelijke aanduiding voor inhoud 3">
              <a:extLst>
                <a:ext uri="{FF2B5EF4-FFF2-40B4-BE49-F238E27FC236}">
                  <a16:creationId xmlns:a16="http://schemas.microsoft.com/office/drawing/2014/main" id="{7A782ECC-E223-D3DB-3857-1DD051F4A5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83" b="89944" l="9895" r="89988">
                          <a14:foregroundMark x1="48079" y1="9683" x2="48079" y2="96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62721" y="3014775"/>
              <a:ext cx="2143125" cy="2743200"/>
            </a:xfrm>
            <a:prstGeom prst="rect">
              <a:avLst/>
            </a:prstGeom>
          </p:spPr>
        </p:pic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6AA5CA72-B4B0-FE32-67D5-B26C8C156B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473" b="89944" l="9895" r="89988">
                          <a14:foregroundMark x1="50058" y1="8473" x2="50058" y2="8473"/>
                          <a14:foregroundMark x1="24447" y1="14432" x2="24447" y2="14432"/>
                          <a14:foregroundMark x1="21886" y1="14991" x2="21886" y2="14991"/>
                          <a14:foregroundMark x1="83236" y1="17970" x2="83236" y2="17970"/>
                          <a14:foregroundMark x1="75087" y1="19274" x2="75087" y2="19274"/>
                          <a14:foregroundMark x1="74738" y1="18994" x2="74738" y2="1899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58164" y="2946827"/>
              <a:ext cx="2171700" cy="2752725"/>
            </a:xfrm>
            <a:prstGeom prst="rect">
              <a:avLst/>
            </a:prstGeom>
          </p:spPr>
        </p:pic>
        <p:pic>
          <p:nvPicPr>
            <p:cNvPr id="6" name="Afbeelding 5">
              <a:extLst>
                <a:ext uri="{FF2B5EF4-FFF2-40B4-BE49-F238E27FC236}">
                  <a16:creationId xmlns:a16="http://schemas.microsoft.com/office/drawing/2014/main" id="{DF3DDCCC-10AA-861D-52B0-64D2339AFC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125" b="89944" l="9895" r="89988">
                          <a14:foregroundMark x1="49010" y1="9125" x2="49010" y2="9125"/>
                          <a14:foregroundMark x1="81956" y1="69926" x2="81956" y2="69926"/>
                          <a14:foregroundMark x1="61467" y1="79050" x2="61467" y2="790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08623" y="3523874"/>
              <a:ext cx="2362200" cy="2943225"/>
            </a:xfrm>
            <a:prstGeom prst="rect">
              <a:avLst/>
            </a:prstGeom>
          </p:spPr>
        </p:pic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2566D99D-E169-CE6F-EC8B-DECFACF25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518" b="89944" l="9895" r="89988">
                          <a14:foregroundMark x1="57043" y1="6518" x2="57043" y2="65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7726" y="3104423"/>
              <a:ext cx="2582877" cy="3200024"/>
            </a:xfrm>
            <a:prstGeom prst="rect">
              <a:avLst/>
            </a:prstGeom>
          </p:spPr>
        </p:pic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7A47658D-8904-D050-2537-F85411A55B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33136" y="3551722"/>
              <a:ext cx="2603549" cy="33062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26746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632F65-8BF5-45C5-B147-4E894C553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000" y="450000"/>
            <a:ext cx="10440000" cy="698126"/>
          </a:xfrm>
        </p:spPr>
        <p:txBody>
          <a:bodyPr/>
          <a:lstStyle/>
          <a:p>
            <a:r>
              <a:rPr lang="nl-BE" dirty="0"/>
              <a:t>Schoolkosten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00D2CE5-43EB-4763-8DAB-BEBB02FD24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rmAutofit/>
          </a:bodyPr>
          <a:lstStyle/>
          <a:p>
            <a:pPr marL="359410" indent="-359410"/>
            <a:r>
              <a:rPr lang="nl-BE" sz="2800" b="0" i="0" u="none" strike="noStrike" dirty="0">
                <a:solidFill>
                  <a:srgbClr val="000000"/>
                </a:solidFill>
                <a:effectLst/>
              </a:rPr>
              <a:t>Maximumfactuur:</a:t>
            </a:r>
            <a:endParaRPr lang="nl-NL" dirty="0"/>
          </a:p>
          <a:p>
            <a:pPr marL="683895" lvl="1" indent="-323850"/>
            <a:r>
              <a:rPr lang="nl-BE" dirty="0">
                <a:solidFill>
                  <a:srgbClr val="000000"/>
                </a:solidFill>
              </a:rPr>
              <a:t>Kleuterschool: </a:t>
            </a:r>
            <a:r>
              <a:rPr lang="nl-BE" dirty="0">
                <a:solidFill>
                  <a:srgbClr val="111111"/>
                </a:solidFill>
              </a:rPr>
              <a:t>€55</a:t>
            </a:r>
            <a:endParaRPr lang="nl-BE" dirty="0">
              <a:solidFill>
                <a:srgbClr val="111111"/>
              </a:solidFill>
              <a:cs typeface="Arial"/>
            </a:endParaRPr>
          </a:p>
          <a:p>
            <a:pPr marL="683895" lvl="1" indent="-323850"/>
            <a:r>
              <a:rPr lang="nl-BE" dirty="0">
                <a:solidFill>
                  <a:srgbClr val="000000"/>
                </a:solidFill>
              </a:rPr>
              <a:t>Lagere school: </a:t>
            </a:r>
            <a:r>
              <a:rPr lang="nl-BE" dirty="0"/>
              <a:t>€105</a:t>
            </a:r>
            <a:endParaRPr lang="nl-BE" dirty="0">
              <a:cs typeface="Arial"/>
            </a:endParaRPr>
          </a:p>
          <a:p>
            <a:pPr marL="359410" indent="-359410"/>
            <a:r>
              <a:rPr lang="nl-BE" dirty="0">
                <a:solidFill>
                  <a:srgbClr val="000000"/>
                </a:solidFill>
              </a:rPr>
              <a:t>Meerdaagse uitstappen: €535 over de hele schoolloopbaan</a:t>
            </a:r>
          </a:p>
          <a:p>
            <a:pPr marL="359410" indent="-359410"/>
            <a:r>
              <a:rPr lang="nl-BE" dirty="0">
                <a:solidFill>
                  <a:srgbClr val="000000"/>
                </a:solidFill>
              </a:rPr>
              <a:t>Vaste kosten voor activiteiten worden aangerekend, ook al neemt je kind niet deel aan de activiteit.</a:t>
            </a:r>
          </a:p>
          <a:p>
            <a:pPr marL="359410" indent="-359410"/>
            <a:endParaRPr lang="nl-BE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48946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B49BF46-6334-A2AF-59A3-0716746CF9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2" t="25940" r="6774" b="5627"/>
          <a:stretch/>
        </p:blipFill>
        <p:spPr>
          <a:xfrm>
            <a:off x="1549400" y="1101756"/>
            <a:ext cx="9093200" cy="465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2602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2344015"/>
      </p:ext>
    </p:extLst>
  </p:cSld>
  <p:clrMapOvr>
    <a:masterClrMapping/>
  </p:clrMapOvr>
</p:sld>
</file>

<file path=ppt/theme/theme1.xml><?xml version="1.0" encoding="utf-8"?>
<a:theme xmlns:a="http://schemas.openxmlformats.org/drawingml/2006/main" name="Kitos_SNOR">
  <a:themeElements>
    <a:clrScheme name="Kitos-04">
      <a:dk1>
        <a:srgbClr val="292929"/>
      </a:dk1>
      <a:lt1>
        <a:sysClr val="window" lastClr="FFFFFF"/>
      </a:lt1>
      <a:dk2>
        <a:srgbClr val="292929"/>
      </a:dk2>
      <a:lt2>
        <a:srgbClr val="FFFFFF"/>
      </a:lt2>
      <a:accent1>
        <a:srgbClr val="007077"/>
      </a:accent1>
      <a:accent2>
        <a:srgbClr val="8AC59B"/>
      </a:accent2>
      <a:accent3>
        <a:srgbClr val="007077"/>
      </a:accent3>
      <a:accent4>
        <a:srgbClr val="8AC59B"/>
      </a:accent4>
      <a:accent5>
        <a:srgbClr val="007077"/>
      </a:accent5>
      <a:accent6>
        <a:srgbClr val="8AC59B"/>
      </a:accent6>
      <a:hlink>
        <a:srgbClr val="007077"/>
      </a:hlink>
      <a:folHlink>
        <a:srgbClr val="C0C0C0"/>
      </a:folHlink>
    </a:clrScheme>
    <a:fontScheme name="Kito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4a_Basis_St-Joris_Algemeen_PPT_sjabloon_16x9" id="{2C0FAE70-6643-4D67-9878-4912737CE18E}" vid="{3916954A-3EF9-42DC-8997-85B45CF455D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D9D426C2E91240B3140D7AE00A4E54" ma:contentTypeVersion="" ma:contentTypeDescription="Een nieuw document maken." ma:contentTypeScope="" ma:versionID="0d0efb3d30ccdec3f06d6d266bbfdca6">
  <xsd:schema xmlns:xsd="http://www.w3.org/2001/XMLSchema" xmlns:xs="http://www.w3.org/2001/XMLSchema" xmlns:p="http://schemas.microsoft.com/office/2006/metadata/properties" xmlns:ns2="639d0e4b-4da1-4317-a420-26569f66d4e8" xmlns:ns3="2c1def6b-c722-485f-922a-c5ddf9a87487" xmlns:ns4="03a20c22-62ab-4afc-8f09-3d710a5f05d0" targetNamespace="http://schemas.microsoft.com/office/2006/metadata/properties" ma:root="true" ma:fieldsID="95d191ebc6d3ac46bde97a80b334b864" ns2:_="" ns3:_="" ns4:_="">
    <xsd:import namespace="639d0e4b-4da1-4317-a420-26569f66d4e8"/>
    <xsd:import namespace="2c1def6b-c722-485f-922a-c5ddf9a87487"/>
    <xsd:import namespace="03a20c22-62ab-4afc-8f09-3d710a5f05d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4:SharedWithUsers" minOccurs="0"/>
                <xsd:element ref="ns4:SharedWithDetails" minOccurs="0"/>
                <xsd:element ref="ns2:MediaServiceSearchPropertie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9d0e4b-4da1-4317-a420-26569f66d4e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Afbeeldingtags" ma:readOnly="false" ma:fieldId="{5cf76f15-5ced-4ddc-b409-7134ff3c332f}" ma:taxonomyMulti="true" ma:sspId="f7c75afc-8763-4a01-b6bd-b735c6b3c8c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1def6b-c722-485f-922a-c5ddf9a87487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c006fc83-de7f-4cf8-8e58-bcbaa397c19e}" ma:internalName="TaxCatchAll" ma:showField="CatchAllData" ma:web="2c1def6b-c722-485f-922a-c5ddf9a8748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a20c22-62ab-4afc-8f09-3d710a5f05d0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c1def6b-c722-485f-922a-c5ddf9a87487" xsi:nil="true"/>
    <lcf76f155ced4ddcb4097134ff3c332f xmlns="639d0e4b-4da1-4317-a420-26569f66d4e8">
      <Terms xmlns="http://schemas.microsoft.com/office/infopath/2007/PartnerControls"/>
    </lcf76f155ced4ddcb4097134ff3c332f>
    <SharedWithUsers xmlns="03a20c22-62ab-4afc-8f09-3d710a5f05d0">
      <UserInfo>
        <DisplayName>Eline Verlet | Sint-Joris Blaasveld</DisplayName>
        <AccountId>2017</AccountId>
        <AccountType/>
      </UserInfo>
      <UserInfo>
        <DisplayName>Tom De Wachter | Sint-Joris Blaasveld</DisplayName>
        <AccountId>4782</AccountId>
        <AccountType/>
      </UserInfo>
      <UserInfo>
        <DisplayName>Kathy Stockmans | Sint-Joris Blaasveld</DisplayName>
        <AccountId>4897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49E7D2A-EF68-4177-88A0-D74E35D731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39d0e4b-4da1-4317-a420-26569f66d4e8"/>
    <ds:schemaRef ds:uri="2c1def6b-c722-485f-922a-c5ddf9a87487"/>
    <ds:schemaRef ds:uri="03a20c22-62ab-4afc-8f09-3d710a5f05d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BD616F8-40B9-4E79-B946-82C611AB1355}">
  <ds:schemaRefs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microsoft.com/office/2006/documentManagement/types"/>
    <ds:schemaRef ds:uri="2c1def6b-c722-485f-922a-c5ddf9a87487"/>
    <ds:schemaRef ds:uri="03a20c22-62ab-4afc-8f09-3d710a5f05d0"/>
    <ds:schemaRef ds:uri="http://purl.org/dc/elements/1.1/"/>
    <ds:schemaRef ds:uri="http://schemas.openxmlformats.org/package/2006/metadata/core-properties"/>
    <ds:schemaRef ds:uri="639d0e4b-4da1-4317-a420-26569f66d4e8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B488CF3-2221-4345-8AEE-BCD8637BEF4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04a_Basis_St-Joris_Algemeen_PPT_sjabloon_16x9</Template>
  <TotalTime>41</TotalTime>
  <Words>117</Words>
  <Application>Microsoft Office PowerPoint</Application>
  <PresentationFormat>Breedbeeld</PresentationFormat>
  <Paragraphs>33</Paragraphs>
  <Slides>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</vt:i4>
      </vt:variant>
      <vt:variant>
        <vt:lpstr>Thema</vt:lpstr>
      </vt:variant>
      <vt:variant>
        <vt:i4>1</vt:i4>
      </vt:variant>
      <vt:variant>
        <vt:lpstr>Diatitels</vt:lpstr>
      </vt:variant>
      <vt:variant>
        <vt:i4>9</vt:i4>
      </vt:variant>
    </vt:vector>
  </HeadingPairs>
  <TitlesOfParts>
    <vt:vector size="11" baseType="lpstr">
      <vt:lpstr>Arial</vt:lpstr>
      <vt:lpstr>Kitos_SNOR</vt:lpstr>
      <vt:lpstr>Welkom op ons  jaarlijks infomoment</vt:lpstr>
      <vt:lpstr>Directieteam</vt:lpstr>
      <vt:lpstr>Zorgcoördinatoren</vt:lpstr>
      <vt:lpstr>Beleidsteam</vt:lpstr>
      <vt:lpstr>Schoolvisie 2.0 - zie website</vt:lpstr>
      <vt:lpstr>Schoolafspraken</vt:lpstr>
      <vt:lpstr>Schoolkosten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Hoe foto’s plaatsen  op dia’s met schuine vlakken</dc:title>
  <dc:creator>Kathy</dc:creator>
  <cp:lastModifiedBy>Kathy Stockmans | Sint-Joris Blaasveld</cp:lastModifiedBy>
  <cp:revision>55</cp:revision>
  <dcterms:created xsi:type="dcterms:W3CDTF">2023-08-27T07:17:44Z</dcterms:created>
  <dcterms:modified xsi:type="dcterms:W3CDTF">2024-09-02T13:12:02Z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0x010100FCD9D426C2E91240B3140D7AE00A4E54</vt:lpwstr>
  </property>
  <property fmtid="{D5CDD505-2E9C-101B-9397-08002B2CF9AE}" pid="3" name="MediaServiceImageTags">
    <vt:lpwstr/>
  </property>
</Properties>
</file>